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2" r:id="rId3"/>
    <p:sldId id="264" r:id="rId4"/>
    <p:sldId id="266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F999-907F-4B27-9A41-AFC6B5031E25}" type="datetimeFigureOut">
              <a:rPr lang="sl-SI" smtClean="0"/>
              <a:t>22. 05. 2020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F642-38A4-4B10-BCDF-CC6C4F4FF99F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81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F999-907F-4B27-9A41-AFC6B5031E25}" type="datetimeFigureOut">
              <a:rPr lang="sl-SI" smtClean="0"/>
              <a:t>22. 05. 2020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F642-38A4-4B10-BCDF-CC6C4F4FF9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147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F999-907F-4B27-9A41-AFC6B5031E25}" type="datetimeFigureOut">
              <a:rPr lang="sl-SI" smtClean="0"/>
              <a:t>22. 05. 2020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F642-38A4-4B10-BCDF-CC6C4F4FF9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86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F999-907F-4B27-9A41-AFC6B5031E25}" type="datetimeFigureOut">
              <a:rPr lang="sl-SI" smtClean="0"/>
              <a:t>22. 05. 2020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F642-38A4-4B10-BCDF-CC6C4F4FF9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921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F999-907F-4B27-9A41-AFC6B5031E25}" type="datetimeFigureOut">
              <a:rPr lang="sl-SI" smtClean="0"/>
              <a:t>22. 05. 2020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F642-38A4-4B10-BCDF-CC6C4F4FF99F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71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F999-907F-4B27-9A41-AFC6B5031E25}" type="datetimeFigureOut">
              <a:rPr lang="sl-SI" smtClean="0"/>
              <a:t>22. 05. 2020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F642-38A4-4B10-BCDF-CC6C4F4FF9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277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F999-907F-4B27-9A41-AFC6B5031E25}" type="datetimeFigureOut">
              <a:rPr lang="sl-SI" smtClean="0"/>
              <a:t>22. 05. 2020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F642-38A4-4B10-BCDF-CC6C4F4FF9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355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F999-907F-4B27-9A41-AFC6B5031E25}" type="datetimeFigureOut">
              <a:rPr lang="sl-SI" smtClean="0"/>
              <a:t>22. 05. 2020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F642-38A4-4B10-BCDF-CC6C4F4FF9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129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F999-907F-4B27-9A41-AFC6B5031E25}" type="datetimeFigureOut">
              <a:rPr lang="sl-SI" smtClean="0"/>
              <a:t>22. 05. 2020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F642-38A4-4B10-BCDF-CC6C4F4FF9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412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BAF999-907F-4B27-9A41-AFC6B5031E25}" type="datetimeFigureOut">
              <a:rPr lang="sl-SI" smtClean="0"/>
              <a:t>22. 05. 2020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6F642-38A4-4B10-BCDF-CC6C4F4FF9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081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F999-907F-4B27-9A41-AFC6B5031E25}" type="datetimeFigureOut">
              <a:rPr lang="sl-SI" smtClean="0"/>
              <a:t>22. 05. 2020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6F642-38A4-4B10-BCDF-CC6C4F4FF9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197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BAF999-907F-4B27-9A41-AFC6B5031E25}" type="datetimeFigureOut">
              <a:rPr lang="sl-SI" smtClean="0"/>
              <a:t>22. 05. 2020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326F642-38A4-4B10-BCDF-CC6C4F4FF99F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87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What</a:t>
            </a:r>
            <a:r>
              <a:rPr lang="sl-SI" b="1" dirty="0"/>
              <a:t> </a:t>
            </a:r>
            <a:r>
              <a:rPr lang="sl-SI" b="1" dirty="0" err="1"/>
              <a:t>does</a:t>
            </a:r>
            <a:r>
              <a:rPr lang="sl-SI" b="1" dirty="0"/>
              <a:t> </a:t>
            </a:r>
            <a:r>
              <a:rPr lang="sl-SI" b="1" dirty="0" err="1"/>
              <a:t>she</a:t>
            </a:r>
            <a:r>
              <a:rPr lang="sl-SI" b="1" dirty="0"/>
              <a:t> </a:t>
            </a:r>
            <a:r>
              <a:rPr lang="sl-SI" b="1" dirty="0" err="1"/>
              <a:t>look</a:t>
            </a:r>
            <a:r>
              <a:rPr lang="sl-SI" b="1" dirty="0"/>
              <a:t> like?</a:t>
            </a:r>
          </a:p>
        </p:txBody>
      </p:sp>
      <p:pic>
        <p:nvPicPr>
          <p:cNvPr id="1026" name="Picture 2" descr="Rezultat iskanja slik za small girl fa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2343698"/>
            <a:ext cx="5542361" cy="337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značba mesta vsebine 3"/>
          <p:cNvSpPr txBox="1">
            <a:spLocks/>
          </p:cNvSpPr>
          <p:nvPr/>
        </p:nvSpPr>
        <p:spPr>
          <a:xfrm>
            <a:off x="451834" y="1812746"/>
            <a:ext cx="5742904" cy="4433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3200" dirty="0" err="1"/>
              <a:t>She‘s</a:t>
            </a:r>
            <a:r>
              <a:rPr lang="sl-SI" sz="3200" dirty="0"/>
              <a:t> a </a:t>
            </a:r>
            <a:r>
              <a:rPr lang="sl-SI" sz="3200" dirty="0" err="1"/>
              <a:t>girl</a:t>
            </a:r>
            <a:r>
              <a:rPr lang="sl-SI" sz="3200" dirty="0"/>
              <a:t>.</a:t>
            </a:r>
          </a:p>
          <a:p>
            <a:r>
              <a:rPr lang="sl-SI" sz="3200" dirty="0" err="1"/>
              <a:t>She‘s</a:t>
            </a:r>
            <a:r>
              <a:rPr lang="sl-SI" sz="3200" dirty="0"/>
              <a:t> </a:t>
            </a:r>
            <a:r>
              <a:rPr lang="sl-SI" sz="3200" dirty="0" err="1"/>
              <a:t>got</a:t>
            </a:r>
            <a:r>
              <a:rPr lang="sl-SI" sz="3200" dirty="0"/>
              <a:t> </a:t>
            </a:r>
            <a:r>
              <a:rPr lang="sl-SI" sz="3200" dirty="0" err="1"/>
              <a:t>long</a:t>
            </a:r>
            <a:r>
              <a:rPr lang="sl-SI" sz="3200" dirty="0"/>
              <a:t>, </a:t>
            </a:r>
            <a:r>
              <a:rPr lang="sl-SI" sz="3200" dirty="0" err="1"/>
              <a:t>straight</a:t>
            </a:r>
            <a:r>
              <a:rPr lang="sl-SI" sz="3200" dirty="0"/>
              <a:t>, </a:t>
            </a:r>
            <a:r>
              <a:rPr lang="sl-SI" sz="3200" dirty="0" err="1"/>
              <a:t>black</a:t>
            </a:r>
            <a:r>
              <a:rPr lang="sl-SI" sz="3200" dirty="0"/>
              <a:t> </a:t>
            </a:r>
            <a:r>
              <a:rPr lang="sl-SI" sz="3200" dirty="0" err="1"/>
              <a:t>hair</a:t>
            </a:r>
            <a:r>
              <a:rPr lang="sl-SI" sz="3200" dirty="0"/>
              <a:t>. </a:t>
            </a:r>
          </a:p>
          <a:p>
            <a:r>
              <a:rPr lang="sl-SI" sz="3200" dirty="0" err="1"/>
              <a:t>She‘s</a:t>
            </a:r>
            <a:r>
              <a:rPr lang="sl-SI" sz="3200" dirty="0"/>
              <a:t> </a:t>
            </a:r>
            <a:r>
              <a:rPr lang="sl-SI" sz="3200" dirty="0" err="1"/>
              <a:t>got</a:t>
            </a:r>
            <a:r>
              <a:rPr lang="sl-SI" sz="3200" dirty="0"/>
              <a:t> </a:t>
            </a:r>
            <a:r>
              <a:rPr lang="sl-SI" sz="3200" dirty="0" err="1"/>
              <a:t>hazel</a:t>
            </a:r>
            <a:r>
              <a:rPr lang="sl-SI" sz="3200" dirty="0"/>
              <a:t> </a:t>
            </a:r>
            <a:r>
              <a:rPr lang="sl-SI" sz="3200" dirty="0" err="1"/>
              <a:t>eyes</a:t>
            </a:r>
            <a:r>
              <a:rPr lang="sl-SI" sz="3200" dirty="0"/>
              <a:t>. </a:t>
            </a:r>
          </a:p>
          <a:p>
            <a:r>
              <a:rPr lang="sl-SI" sz="3200" dirty="0" err="1"/>
              <a:t>She‘s</a:t>
            </a:r>
            <a:r>
              <a:rPr lang="sl-SI" sz="3200" dirty="0"/>
              <a:t> </a:t>
            </a:r>
            <a:r>
              <a:rPr lang="sl-SI" sz="3200" dirty="0" err="1"/>
              <a:t>young</a:t>
            </a:r>
            <a:r>
              <a:rPr lang="sl-SI" sz="3200" dirty="0"/>
              <a:t>, </a:t>
            </a:r>
            <a:r>
              <a:rPr lang="sl-SI" sz="3200" dirty="0" err="1"/>
              <a:t>short</a:t>
            </a:r>
            <a:r>
              <a:rPr lang="sl-SI" sz="3200" dirty="0"/>
              <a:t> </a:t>
            </a:r>
            <a:r>
              <a:rPr lang="sl-SI" sz="3200" dirty="0" err="1"/>
              <a:t>and</a:t>
            </a:r>
            <a:r>
              <a:rPr lang="sl-SI" sz="3200" dirty="0"/>
              <a:t> </a:t>
            </a:r>
            <a:r>
              <a:rPr lang="sl-SI" sz="3200" dirty="0" err="1"/>
              <a:t>thin</a:t>
            </a:r>
            <a:r>
              <a:rPr lang="sl-SI" sz="3200" dirty="0"/>
              <a:t>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8159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What</a:t>
            </a:r>
            <a:r>
              <a:rPr lang="sl-SI" b="1" dirty="0"/>
              <a:t> </a:t>
            </a:r>
            <a:r>
              <a:rPr lang="sl-SI" b="1" dirty="0" err="1"/>
              <a:t>does</a:t>
            </a:r>
            <a:r>
              <a:rPr lang="sl-SI" b="1" dirty="0"/>
              <a:t> </a:t>
            </a:r>
            <a:r>
              <a:rPr lang="sl-SI" b="1" dirty="0" err="1"/>
              <a:t>she</a:t>
            </a:r>
            <a:r>
              <a:rPr lang="sl-SI" b="1" dirty="0"/>
              <a:t> </a:t>
            </a:r>
            <a:r>
              <a:rPr lang="sl-SI" b="1" dirty="0" err="1"/>
              <a:t>look</a:t>
            </a:r>
            <a:r>
              <a:rPr lang="sl-SI" b="1" dirty="0"/>
              <a:t> like?</a:t>
            </a:r>
          </a:p>
        </p:txBody>
      </p:sp>
      <p:sp>
        <p:nvSpPr>
          <p:cNvPr id="4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She‘s</a:t>
            </a:r>
            <a:r>
              <a:rPr lang="sl-SI" dirty="0"/>
              <a:t> a _______ (</a:t>
            </a:r>
            <a:r>
              <a:rPr lang="sl-SI" dirty="0" err="1"/>
              <a:t>boy</a:t>
            </a:r>
            <a:r>
              <a:rPr lang="sl-SI" dirty="0"/>
              <a:t>/</a:t>
            </a:r>
            <a:r>
              <a:rPr lang="sl-SI" dirty="0" err="1"/>
              <a:t>girl</a:t>
            </a:r>
            <a:r>
              <a:rPr lang="sl-SI" dirty="0"/>
              <a:t>).</a:t>
            </a:r>
          </a:p>
          <a:p>
            <a:r>
              <a:rPr lang="sl-SI" dirty="0" err="1"/>
              <a:t>She‘s</a:t>
            </a:r>
            <a:r>
              <a:rPr lang="sl-SI" dirty="0"/>
              <a:t> </a:t>
            </a:r>
            <a:r>
              <a:rPr lang="sl-SI" dirty="0" err="1"/>
              <a:t>got</a:t>
            </a:r>
            <a:r>
              <a:rPr lang="sl-SI" dirty="0"/>
              <a:t> _______ (</a:t>
            </a:r>
            <a:r>
              <a:rPr lang="sl-SI" dirty="0" err="1"/>
              <a:t>long</a:t>
            </a:r>
            <a:r>
              <a:rPr lang="sl-SI" dirty="0"/>
              <a:t>/</a:t>
            </a:r>
            <a:r>
              <a:rPr lang="sl-SI" dirty="0" err="1"/>
              <a:t>short</a:t>
            </a:r>
            <a:r>
              <a:rPr lang="sl-SI" dirty="0"/>
              <a:t>) _______ (</a:t>
            </a:r>
            <a:r>
              <a:rPr lang="sl-SI" dirty="0" err="1"/>
              <a:t>gray</a:t>
            </a:r>
            <a:r>
              <a:rPr lang="sl-SI" dirty="0"/>
              <a:t>/</a:t>
            </a:r>
            <a:r>
              <a:rPr lang="sl-SI" dirty="0" err="1"/>
              <a:t>black</a:t>
            </a:r>
            <a:r>
              <a:rPr lang="sl-SI" dirty="0"/>
              <a:t>/</a:t>
            </a:r>
            <a:r>
              <a:rPr lang="sl-SI" dirty="0" err="1"/>
              <a:t>brown</a:t>
            </a:r>
            <a:r>
              <a:rPr lang="sl-SI" dirty="0"/>
              <a:t>…) </a:t>
            </a:r>
            <a:r>
              <a:rPr lang="sl-SI" dirty="0" err="1"/>
              <a:t>hair</a:t>
            </a:r>
            <a:r>
              <a:rPr lang="sl-SI" dirty="0"/>
              <a:t>.</a:t>
            </a:r>
          </a:p>
          <a:p>
            <a:r>
              <a:rPr lang="sl-SI" dirty="0" err="1"/>
              <a:t>She‘s</a:t>
            </a:r>
            <a:r>
              <a:rPr lang="sl-SI" dirty="0"/>
              <a:t> </a:t>
            </a:r>
            <a:r>
              <a:rPr lang="sl-SI" dirty="0" err="1"/>
              <a:t>got</a:t>
            </a:r>
            <a:r>
              <a:rPr lang="sl-SI" dirty="0"/>
              <a:t> _______ (big/</a:t>
            </a:r>
            <a:r>
              <a:rPr lang="sl-SI" dirty="0" err="1"/>
              <a:t>small</a:t>
            </a:r>
            <a:r>
              <a:rPr lang="sl-SI" dirty="0"/>
              <a:t>) ________ (</a:t>
            </a:r>
            <a:r>
              <a:rPr lang="sl-SI" dirty="0" err="1"/>
              <a:t>brown</a:t>
            </a:r>
            <a:r>
              <a:rPr lang="sl-SI" dirty="0"/>
              <a:t>/</a:t>
            </a:r>
            <a:r>
              <a:rPr lang="sl-SI" dirty="0" err="1"/>
              <a:t>hazel</a:t>
            </a:r>
            <a:r>
              <a:rPr lang="sl-SI" dirty="0"/>
              <a:t>…) </a:t>
            </a:r>
            <a:r>
              <a:rPr lang="sl-SI" dirty="0" err="1"/>
              <a:t>eyes</a:t>
            </a:r>
            <a:r>
              <a:rPr lang="sl-SI" dirty="0"/>
              <a:t>.</a:t>
            </a:r>
          </a:p>
          <a:p>
            <a:r>
              <a:rPr lang="sl-SI" dirty="0" err="1"/>
              <a:t>She‘s</a:t>
            </a:r>
            <a:r>
              <a:rPr lang="sl-SI" dirty="0"/>
              <a:t> _______ (</a:t>
            </a:r>
            <a:r>
              <a:rPr lang="sl-SI" dirty="0" err="1"/>
              <a:t>old</a:t>
            </a:r>
            <a:r>
              <a:rPr lang="sl-SI" dirty="0"/>
              <a:t>/</a:t>
            </a:r>
            <a:r>
              <a:rPr lang="sl-SI" dirty="0" err="1"/>
              <a:t>young</a:t>
            </a:r>
            <a:r>
              <a:rPr lang="sl-SI" dirty="0"/>
              <a:t>), _______ (</a:t>
            </a:r>
            <a:r>
              <a:rPr lang="sl-SI" dirty="0" err="1"/>
              <a:t>fat</a:t>
            </a:r>
            <a:r>
              <a:rPr lang="sl-SI" dirty="0"/>
              <a:t>/</a:t>
            </a:r>
            <a:r>
              <a:rPr lang="sl-SI" dirty="0" err="1"/>
              <a:t>thin</a:t>
            </a:r>
            <a:r>
              <a:rPr lang="sl-SI" dirty="0"/>
              <a:t>) </a:t>
            </a:r>
            <a:r>
              <a:rPr lang="sl-SI" dirty="0" err="1"/>
              <a:t>and</a:t>
            </a:r>
            <a:r>
              <a:rPr lang="sl-SI" dirty="0"/>
              <a:t> _______ (</a:t>
            </a:r>
            <a:r>
              <a:rPr lang="sl-SI" dirty="0" err="1"/>
              <a:t>short</a:t>
            </a:r>
            <a:r>
              <a:rPr lang="sl-SI" dirty="0"/>
              <a:t>/</a:t>
            </a:r>
            <a:r>
              <a:rPr lang="sl-SI" dirty="0" err="1"/>
              <a:t>tall</a:t>
            </a:r>
            <a:r>
              <a:rPr lang="sl-SI" dirty="0"/>
              <a:t>).</a:t>
            </a:r>
          </a:p>
          <a:p>
            <a:endParaRPr lang="sl-SI" dirty="0"/>
          </a:p>
        </p:txBody>
      </p:sp>
      <p:pic>
        <p:nvPicPr>
          <p:cNvPr id="5" name="Picture 4" descr="Rezultat iskanja slik za old fat la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903" y="1845734"/>
            <a:ext cx="2887486" cy="433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35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What</a:t>
            </a:r>
            <a:r>
              <a:rPr lang="sl-SI" b="1" dirty="0"/>
              <a:t> </a:t>
            </a:r>
            <a:r>
              <a:rPr lang="sl-SI" b="1" dirty="0" err="1"/>
              <a:t>does</a:t>
            </a:r>
            <a:r>
              <a:rPr lang="sl-SI" b="1" dirty="0"/>
              <a:t> he </a:t>
            </a:r>
            <a:r>
              <a:rPr lang="sl-SI" b="1" dirty="0" err="1"/>
              <a:t>look</a:t>
            </a:r>
            <a:r>
              <a:rPr lang="sl-SI" b="1" dirty="0"/>
              <a:t> like?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He‘s</a:t>
            </a:r>
            <a:r>
              <a:rPr lang="sl-SI" dirty="0"/>
              <a:t> a _______.</a:t>
            </a:r>
          </a:p>
          <a:p>
            <a:r>
              <a:rPr lang="sl-SI" dirty="0" err="1"/>
              <a:t>He‘s</a:t>
            </a:r>
            <a:r>
              <a:rPr lang="sl-SI" dirty="0"/>
              <a:t> </a:t>
            </a:r>
            <a:r>
              <a:rPr lang="sl-SI" dirty="0" err="1"/>
              <a:t>got</a:t>
            </a:r>
            <a:r>
              <a:rPr lang="sl-SI" dirty="0"/>
              <a:t> _______ _______ </a:t>
            </a:r>
            <a:r>
              <a:rPr lang="sl-SI" dirty="0" err="1"/>
              <a:t>hair</a:t>
            </a:r>
            <a:r>
              <a:rPr lang="sl-SI" dirty="0"/>
              <a:t>.</a:t>
            </a:r>
          </a:p>
          <a:p>
            <a:r>
              <a:rPr lang="sl-SI" dirty="0" err="1"/>
              <a:t>He‘s</a:t>
            </a:r>
            <a:r>
              <a:rPr lang="sl-SI" dirty="0"/>
              <a:t> </a:t>
            </a:r>
            <a:r>
              <a:rPr lang="sl-SI" dirty="0" err="1"/>
              <a:t>got</a:t>
            </a:r>
            <a:r>
              <a:rPr lang="sl-SI" dirty="0"/>
              <a:t> _______ _______ </a:t>
            </a:r>
            <a:r>
              <a:rPr lang="sl-SI" dirty="0" err="1"/>
              <a:t>eyes</a:t>
            </a:r>
            <a:r>
              <a:rPr lang="sl-SI" dirty="0"/>
              <a:t>.</a:t>
            </a:r>
          </a:p>
          <a:p>
            <a:r>
              <a:rPr lang="sl-SI" dirty="0" err="1"/>
              <a:t>He‘s</a:t>
            </a:r>
            <a:r>
              <a:rPr lang="sl-SI" dirty="0"/>
              <a:t> _______, _______  </a:t>
            </a:r>
            <a:r>
              <a:rPr lang="sl-SI" dirty="0" err="1"/>
              <a:t>and</a:t>
            </a:r>
            <a:r>
              <a:rPr lang="sl-SI" dirty="0"/>
              <a:t> ______.</a:t>
            </a:r>
          </a:p>
          <a:p>
            <a:r>
              <a:rPr lang="sl-SI" dirty="0" err="1"/>
              <a:t>He‘s</a:t>
            </a:r>
            <a:r>
              <a:rPr lang="sl-SI" dirty="0"/>
              <a:t> </a:t>
            </a:r>
            <a:r>
              <a:rPr lang="sl-SI" dirty="0" err="1"/>
              <a:t>got</a:t>
            </a:r>
            <a:r>
              <a:rPr lang="sl-SI" dirty="0"/>
              <a:t>  a _________ </a:t>
            </a:r>
            <a:r>
              <a:rPr lang="sl-SI" dirty="0" err="1"/>
              <a:t>mouth</a:t>
            </a:r>
            <a:r>
              <a:rPr lang="sl-SI" dirty="0"/>
              <a:t>.</a:t>
            </a:r>
          </a:p>
        </p:txBody>
      </p:sp>
      <p:pic>
        <p:nvPicPr>
          <p:cNvPr id="4" name="Picture 2" descr="Rezultat iskanja slik za young boy 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140" y="2419976"/>
            <a:ext cx="6676342" cy="375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97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What</a:t>
            </a:r>
            <a:r>
              <a:rPr lang="sl-SI" b="1" dirty="0"/>
              <a:t> </a:t>
            </a:r>
            <a:r>
              <a:rPr lang="sl-SI" b="1" dirty="0" err="1"/>
              <a:t>does</a:t>
            </a:r>
            <a:r>
              <a:rPr lang="sl-SI" b="1" dirty="0"/>
              <a:t> he </a:t>
            </a:r>
            <a:r>
              <a:rPr lang="sl-SI" b="1" dirty="0" err="1"/>
              <a:t>look</a:t>
            </a:r>
            <a:r>
              <a:rPr lang="sl-SI" b="1" dirty="0"/>
              <a:t> like?</a:t>
            </a:r>
          </a:p>
        </p:txBody>
      </p:sp>
      <p:pic>
        <p:nvPicPr>
          <p:cNvPr id="5122" name="Picture 2" descr="Rezultat iskanja slik za young fat bo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862" y="2068982"/>
            <a:ext cx="6734623" cy="379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3903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4643</TotalTime>
  <Words>163</Words>
  <Application>Microsoft Office PowerPoint</Application>
  <PresentationFormat>Širokozaslonsko</PresentationFormat>
  <Paragraphs>17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Retrospektiva</vt:lpstr>
      <vt:lpstr>What does she look like?</vt:lpstr>
      <vt:lpstr>What does she look like?</vt:lpstr>
      <vt:lpstr>What does he look like?</vt:lpstr>
      <vt:lpstr>What does he look like?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look like?</dc:title>
  <dc:creator>uporabnik</dc:creator>
  <cp:lastModifiedBy>Katarina Pegam</cp:lastModifiedBy>
  <cp:revision>20</cp:revision>
  <dcterms:created xsi:type="dcterms:W3CDTF">2019-04-16T18:24:23Z</dcterms:created>
  <dcterms:modified xsi:type="dcterms:W3CDTF">2020-05-21T22:36:59Z</dcterms:modified>
</cp:coreProperties>
</file>