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749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33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33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6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43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62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993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51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69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820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662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04872-74C0-49E9-AC16-5313EF508E37}" type="datetimeFigureOut">
              <a:rPr lang="sl-SI" smtClean="0"/>
              <a:t>14. 03. 2020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D82E-2991-4468-864D-9BDAF8F52F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134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ELEKTRIČNA NAPETOST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</a:rPr>
              <a:t>VIRI NAPETOSTI:</a:t>
            </a:r>
            <a:endParaRPr lang="sl-SI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5075"/>
            <a:ext cx="31337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16560"/>
            <a:ext cx="3143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312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100" b="1" dirty="0" smtClean="0">
                <a:solidFill>
                  <a:srgbClr val="002060"/>
                </a:solidFill>
              </a:rPr>
              <a:t>Količnik med opravljenim delom in prenesenim nabojem je napetost.</a:t>
            </a:r>
            <a:endParaRPr lang="sl-SI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grada vsebin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sl-SI" b="1" dirty="0" smtClean="0">
                    <a:solidFill>
                      <a:srgbClr val="C00000"/>
                    </a:solidFill>
                  </a:rPr>
                  <a:t>napetost </a:t>
                </a:r>
                <a:r>
                  <a:rPr lang="sl-SI" b="1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𝒅𝒆𝒍𝒐</m:t>
                        </m:r>
                      </m:num>
                      <m:den>
                        <m:r>
                          <a:rPr lang="sl-SI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𝒆𝒍𝒆𝒌𝒕𝒓𝒊</m:t>
                        </m:r>
                        <m:r>
                          <a:rPr lang="sl-SI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č</m:t>
                        </m:r>
                        <m:r>
                          <a:rPr lang="sl-SI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𝒏𝒊</m:t>
                        </m:r>
                        <m:r>
                          <a:rPr lang="sl-SI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sl-SI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𝒏𝒂𝒃𝒐𝒋</m:t>
                        </m:r>
                      </m:den>
                    </m:f>
                  </m:oMath>
                </a14:m>
                <a:endParaRPr lang="sl-SI" dirty="0">
                  <a:solidFill>
                    <a:srgbClr val="C00000"/>
                  </a:solidFill>
                </a:endParaRPr>
              </a:p>
              <a:p>
                <a:r>
                  <a:rPr lang="sl-SI" b="1" dirty="0" smtClean="0">
                    <a:solidFill>
                      <a:srgbClr val="002060"/>
                    </a:solidFill>
                  </a:rPr>
                  <a:t>Znak za napetost je U. </a:t>
                </a:r>
              </a:p>
              <a:p>
                <a:r>
                  <a:rPr lang="sl-SI" b="1" dirty="0" smtClean="0">
                    <a:solidFill>
                      <a:srgbClr val="002060"/>
                    </a:solidFill>
                  </a:rPr>
                  <a:t>Enota </a:t>
                </a:r>
                <a:r>
                  <a:rPr lang="sl-SI" b="1" dirty="0">
                    <a:solidFill>
                      <a:srgbClr val="002060"/>
                    </a:solidFill>
                  </a:rPr>
                  <a:t>za napetost je volt, V.</a:t>
                </a:r>
                <a:endParaRPr lang="sl-SI" dirty="0">
                  <a:solidFill>
                    <a:srgbClr val="002060"/>
                  </a:solidFill>
                </a:endParaRPr>
              </a:p>
              <a:p>
                <a:pPr marL="0" indent="0" algn="ctr">
                  <a:buNone/>
                </a:pPr>
                <a:r>
                  <a:rPr lang="sl-SI" b="1" dirty="0" smtClean="0">
                    <a:solidFill>
                      <a:srgbClr val="C00000"/>
                    </a:solidFill>
                  </a:rPr>
                  <a:t>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𝑨</m:t>
                        </m:r>
                      </m:num>
                      <m:den>
                        <m:r>
                          <a:rPr lang="sl-SI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𝒆</m:t>
                        </m:r>
                      </m:den>
                    </m:f>
                  </m:oMath>
                </a14:m>
                <a:endParaRPr lang="sl-SI" dirty="0">
                  <a:solidFill>
                    <a:srgbClr val="C00000"/>
                  </a:solidFill>
                </a:endParaRPr>
              </a:p>
              <a:p>
                <a:pPr lvl="0"/>
                <a:r>
                  <a:rPr lang="sl-SI" b="1" dirty="0">
                    <a:solidFill>
                      <a:srgbClr val="002060"/>
                    </a:solidFill>
                  </a:rPr>
                  <a:t>Napetost med dvema točkama v električnem polju je 1 V, kadar električna sila pri prenosu električnega naboja 1 As iz ene točke v drugo opravi delo 1J. </a:t>
                </a:r>
              </a:p>
              <a:p>
                <a:endParaRPr lang="sl-SI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Ograd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7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5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b="1" dirty="0" smtClean="0">
                <a:solidFill>
                  <a:srgbClr val="002060"/>
                </a:solidFill>
              </a:rPr>
              <a:t>Baterija, avtomobilski akumulator in sončna celica so viri </a:t>
            </a:r>
            <a:r>
              <a:rPr lang="sl-SI" sz="2000" b="1" dirty="0" smtClean="0">
                <a:solidFill>
                  <a:srgbClr val="C00000"/>
                </a:solidFill>
              </a:rPr>
              <a:t>enosmerne napetosti.</a:t>
            </a:r>
          </a:p>
          <a:p>
            <a:r>
              <a:rPr lang="sl-SI" sz="2000" b="1" dirty="0" smtClean="0">
                <a:solidFill>
                  <a:srgbClr val="002060"/>
                </a:solidFill>
              </a:rPr>
              <a:t>Kolesarski dinamo in generator v elektrarni sta vira </a:t>
            </a:r>
            <a:r>
              <a:rPr lang="sl-SI" sz="2000" b="1" dirty="0" smtClean="0">
                <a:solidFill>
                  <a:srgbClr val="C00000"/>
                </a:solidFill>
              </a:rPr>
              <a:t>izmenične napetosti.</a:t>
            </a:r>
          </a:p>
          <a:p>
            <a:r>
              <a:rPr lang="sl-SI" sz="2000" b="1" dirty="0" smtClean="0">
                <a:solidFill>
                  <a:srgbClr val="C00000"/>
                </a:solidFill>
              </a:rPr>
              <a:t>Smer toka je po dogovoru nasprotna  smeri gibanja elektronov.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1"/>
            <a:ext cx="3528392" cy="36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002060"/>
                </a:solidFill>
              </a:rPr>
              <a:t>Merilnik za merjenje električne napetosti je voltmeter.</a:t>
            </a:r>
            <a:endParaRPr lang="sl-SI" sz="3200" b="1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</a:rPr>
              <a:t>Voltmeter vedno vežemo vzporedno s porabnikom.</a:t>
            </a:r>
            <a:endParaRPr lang="sl-SI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31146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1437"/>
            <a:ext cx="30861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3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 smtClean="0">
                <a:solidFill>
                  <a:srgbClr val="002060"/>
                </a:solidFill>
              </a:rPr>
              <a:t>U = ____</a:t>
            </a:r>
            <a:endParaRPr lang="sl-SI" sz="3200" b="1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>
                <a:solidFill>
                  <a:srgbClr val="002060"/>
                </a:solidFill>
              </a:rPr>
              <a:t>U = ____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b="1" dirty="0" smtClean="0">
                <a:solidFill>
                  <a:srgbClr val="002060"/>
                </a:solidFill>
              </a:rPr>
              <a:t>U = ____</a:t>
            </a:r>
            <a:endParaRPr lang="sl-SI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36" y="0"/>
            <a:ext cx="38004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174" y="2061043"/>
            <a:ext cx="3314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86" y="4495800"/>
            <a:ext cx="3209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736"/>
            <a:ext cx="9036496" cy="217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" y="2420672"/>
            <a:ext cx="9112696" cy="108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" y="3535220"/>
            <a:ext cx="9163719" cy="217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" y="5715566"/>
            <a:ext cx="9126895" cy="88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3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</a:rPr>
              <a:t>Učbenik stran 120 nalogi 1 in 2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36497" cy="435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93304"/>
            <a:ext cx="4896544" cy="22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81</Words>
  <Application>Microsoft Office PowerPoint</Application>
  <PresentationFormat>Diaprojekcija na zaslonu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Officeova tema</vt:lpstr>
      <vt:lpstr>ELEKTRIČNA NAPETOST</vt:lpstr>
      <vt:lpstr>Količnik med opravljenim delom in prenesenim nabojem je napetost.</vt:lpstr>
      <vt:lpstr>PowerPointova predstavitev</vt:lpstr>
      <vt:lpstr>Merilnik za merjenje električne napetosti je voltmeter.</vt:lpstr>
      <vt:lpstr>U = ____</vt:lpstr>
      <vt:lpstr>PowerPointova predstavitev</vt:lpstr>
      <vt:lpstr>Učbenik stran 120 nalogi 1 in 2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ELEKTRIČNA NAPETOST</dc:title>
  <dc:creator>uporabnik</dc:creator>
  <cp:lastModifiedBy>Mateja Benedik</cp:lastModifiedBy>
  <cp:revision>10</cp:revision>
  <dcterms:created xsi:type="dcterms:W3CDTF">2014-03-24T15:29:05Z</dcterms:created>
  <dcterms:modified xsi:type="dcterms:W3CDTF">2020-03-14T19:11:08Z</dcterms:modified>
</cp:coreProperties>
</file>