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1ABBC2-36B1-41B1-9BDD-257EA4A50A6B}" type="datetimeFigureOut">
              <a:rPr lang="sl-SI" smtClean="0"/>
              <a:t>15. 03. 2020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49A427-86AE-4308-BC56-773A7CFABA4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04542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Ogled videa Reakcije in </a:t>
            </a:r>
            <a:r>
              <a:rPr lang="sl-SI" smtClean="0"/>
              <a:t>energijske spremembe</a:t>
            </a:r>
            <a:r>
              <a:rPr lang="sl-SI" dirty="0" smtClean="0"/>
              <a:t>.</a:t>
            </a:r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9A427-86AE-4308-BC56-773A7CFABA4F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23124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ADB4F-B480-4845-8B84-EF77007E12C2}" type="datetimeFigureOut">
              <a:rPr lang="sl-SI" smtClean="0"/>
              <a:t>15. 03. 2020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AF80E-9C20-4850-B228-33CE7444EB6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99650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ADB4F-B480-4845-8B84-EF77007E12C2}" type="datetimeFigureOut">
              <a:rPr lang="sl-SI" smtClean="0"/>
              <a:t>15. 03. 2020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AF80E-9C20-4850-B228-33CE7444EB6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27554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ADB4F-B480-4845-8B84-EF77007E12C2}" type="datetimeFigureOut">
              <a:rPr lang="sl-SI" smtClean="0"/>
              <a:t>15. 03. 2020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AF80E-9C20-4850-B228-33CE7444EB6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99321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ADB4F-B480-4845-8B84-EF77007E12C2}" type="datetimeFigureOut">
              <a:rPr lang="sl-SI" smtClean="0"/>
              <a:t>15. 03. 2020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AF80E-9C20-4850-B228-33CE7444EB6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39436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ADB4F-B480-4845-8B84-EF77007E12C2}" type="datetimeFigureOut">
              <a:rPr lang="sl-SI" smtClean="0"/>
              <a:t>15. 03. 2020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AF80E-9C20-4850-B228-33CE7444EB6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45614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ADB4F-B480-4845-8B84-EF77007E12C2}" type="datetimeFigureOut">
              <a:rPr lang="sl-SI" smtClean="0"/>
              <a:t>15. 03. 2020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AF80E-9C20-4850-B228-33CE7444EB6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5815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ADB4F-B480-4845-8B84-EF77007E12C2}" type="datetimeFigureOut">
              <a:rPr lang="sl-SI" smtClean="0"/>
              <a:t>15. 03. 2020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AF80E-9C20-4850-B228-33CE7444EB6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11513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ADB4F-B480-4845-8B84-EF77007E12C2}" type="datetimeFigureOut">
              <a:rPr lang="sl-SI" smtClean="0"/>
              <a:t>15. 03. 2020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AF80E-9C20-4850-B228-33CE7444EB6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6319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ADB4F-B480-4845-8B84-EF77007E12C2}" type="datetimeFigureOut">
              <a:rPr lang="sl-SI" smtClean="0"/>
              <a:t>15. 03. 2020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AF80E-9C20-4850-B228-33CE7444EB6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319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ADB4F-B480-4845-8B84-EF77007E12C2}" type="datetimeFigureOut">
              <a:rPr lang="sl-SI" smtClean="0"/>
              <a:t>15. 03. 2020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AF80E-9C20-4850-B228-33CE7444EB6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55059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ADB4F-B480-4845-8B84-EF77007E12C2}" type="datetimeFigureOut">
              <a:rPr lang="sl-SI" smtClean="0"/>
              <a:t>15. 03. 2020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AF80E-9C20-4850-B228-33CE7444EB6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95440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ADB4F-B480-4845-8B84-EF77007E12C2}" type="datetimeFigureOut">
              <a:rPr lang="sl-SI" smtClean="0"/>
              <a:t>15. 03. 2020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AF80E-9C20-4850-B228-33CE7444EB6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03131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sl-SI" dirty="0" smtClean="0"/>
              <a:t>ENERGIJA PRI KEMIJSKIH REAKCIJAH</a:t>
            </a:r>
            <a:endParaRPr lang="sl-SI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149080"/>
            <a:ext cx="1866900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jeZBesedilom 2"/>
          <p:cNvSpPr txBox="1"/>
          <p:nvPr/>
        </p:nvSpPr>
        <p:spPr>
          <a:xfrm>
            <a:off x="685800" y="486916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2953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sl-SI" dirty="0"/>
              <a:t>Reakcije pri katerih se energija sprošča so </a:t>
            </a:r>
            <a:r>
              <a:rPr lang="sl-SI" b="1" dirty="0">
                <a:solidFill>
                  <a:srgbClr val="00B0F0"/>
                </a:solidFill>
              </a:rPr>
              <a:t>eksotermne </a:t>
            </a:r>
            <a:r>
              <a:rPr lang="sl-SI" b="1" dirty="0" smtClean="0">
                <a:solidFill>
                  <a:srgbClr val="00B0F0"/>
                </a:solidFill>
              </a:rPr>
              <a:t>reakcije</a:t>
            </a:r>
            <a:r>
              <a:rPr lang="sl-SI" dirty="0" smtClean="0"/>
              <a:t>.</a:t>
            </a:r>
          </a:p>
          <a:p>
            <a:pPr lvl="0"/>
            <a:r>
              <a:rPr lang="sl-SI" dirty="0" smtClean="0"/>
              <a:t>Pri </a:t>
            </a:r>
            <a:r>
              <a:rPr lang="sl-SI" dirty="0"/>
              <a:t>eksotermnih reakcijah se okolica </a:t>
            </a:r>
            <a:r>
              <a:rPr lang="sl-SI" dirty="0" smtClean="0"/>
              <a:t>segreva.</a:t>
            </a:r>
          </a:p>
          <a:p>
            <a:pPr lvl="0"/>
            <a:r>
              <a:rPr lang="sl-SI" dirty="0" smtClean="0"/>
              <a:t>Energija </a:t>
            </a:r>
            <a:r>
              <a:rPr lang="sl-SI" dirty="0"/>
              <a:t>se pri eksotermnih reakcijah lahko sprosti v obliki toplote, svetlobe, zvoka, električne energije …</a:t>
            </a:r>
          </a:p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pPr marL="0" indent="0" algn="ctr">
              <a:buNone/>
            </a:pPr>
            <a:r>
              <a:rPr lang="sl-SI" dirty="0" smtClean="0"/>
              <a:t>okolica </a:t>
            </a:r>
            <a:r>
              <a:rPr lang="sl-SI" dirty="0"/>
              <a:t>se segreva</a:t>
            </a:r>
          </a:p>
          <a:p>
            <a:endParaRPr lang="sl-S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501008"/>
            <a:ext cx="1819839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013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39552" y="481239"/>
            <a:ext cx="8229600" cy="4525963"/>
          </a:xfrm>
        </p:spPr>
        <p:txBody>
          <a:bodyPr/>
          <a:lstStyle/>
          <a:p>
            <a:r>
              <a:rPr lang="sl-SI" dirty="0" smtClean="0"/>
              <a:t>Energijski diagram eksotermne reakcije</a:t>
            </a:r>
            <a:endParaRPr lang="sl-S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340768"/>
            <a:ext cx="7056784" cy="4980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oljeZBesedilom 3"/>
          <p:cNvSpPr txBox="1"/>
          <p:nvPr/>
        </p:nvSpPr>
        <p:spPr>
          <a:xfrm>
            <a:off x="5151217" y="3225407"/>
            <a:ext cx="2487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energija, ki se pri reakciji</a:t>
            </a:r>
          </a:p>
          <a:p>
            <a:r>
              <a:rPr lang="sl-SI" dirty="0" smtClean="0"/>
              <a:t>sprosti </a:t>
            </a:r>
            <a:endParaRPr lang="sl-SI" dirty="0"/>
          </a:p>
        </p:txBody>
      </p:sp>
      <p:sp>
        <p:nvSpPr>
          <p:cNvPr id="5" name="Desni zaviti oklepaj 4"/>
          <p:cNvSpPr/>
          <p:nvPr/>
        </p:nvSpPr>
        <p:spPr>
          <a:xfrm>
            <a:off x="4499991" y="2564904"/>
            <a:ext cx="618759" cy="20882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4795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dirty="0"/>
              <a:t>Reakcije pri katerih se energija </a:t>
            </a:r>
            <a:r>
              <a:rPr lang="sl-SI" dirty="0" smtClean="0"/>
              <a:t>veže </a:t>
            </a:r>
            <a:r>
              <a:rPr lang="sl-SI" dirty="0"/>
              <a:t>so </a:t>
            </a:r>
            <a:r>
              <a:rPr lang="sl-SI" b="1" dirty="0">
                <a:solidFill>
                  <a:srgbClr val="00B0F0"/>
                </a:solidFill>
              </a:rPr>
              <a:t>endotermne reakcije</a:t>
            </a:r>
            <a:r>
              <a:rPr lang="sl-SI" dirty="0"/>
              <a:t>. Pri endotermnih reakcijah se okolica ohlaja</a:t>
            </a:r>
            <a:r>
              <a:rPr lang="sl-SI" dirty="0" smtClean="0"/>
              <a:t>.</a:t>
            </a:r>
          </a:p>
          <a:p>
            <a:pPr lvl="0"/>
            <a:endParaRPr lang="sl-SI" dirty="0" smtClean="0"/>
          </a:p>
          <a:p>
            <a:pPr lvl="0"/>
            <a:endParaRPr lang="sl-SI" dirty="0"/>
          </a:p>
          <a:p>
            <a:pPr lvl="0"/>
            <a:endParaRPr lang="sl-SI" dirty="0" smtClean="0"/>
          </a:p>
          <a:p>
            <a:pPr marL="0" indent="0" algn="ctr">
              <a:buNone/>
            </a:pPr>
            <a:r>
              <a:rPr lang="sl-SI" dirty="0" smtClean="0"/>
              <a:t>okolica </a:t>
            </a:r>
            <a:r>
              <a:rPr lang="sl-SI" dirty="0"/>
              <a:t>se ohlaja</a:t>
            </a:r>
          </a:p>
          <a:p>
            <a:pPr lvl="0"/>
            <a:endParaRPr lang="sl-SI" dirty="0"/>
          </a:p>
          <a:p>
            <a:endParaRPr lang="sl-SI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7805" y="3356992"/>
            <a:ext cx="1615711" cy="1541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703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525963"/>
          </a:xfrm>
        </p:spPr>
        <p:txBody>
          <a:bodyPr/>
          <a:lstStyle/>
          <a:p>
            <a:r>
              <a:rPr lang="sl-SI" dirty="0" smtClean="0"/>
              <a:t>Energijski diagram endotermne reakcije</a:t>
            </a:r>
            <a:endParaRPr lang="sl-SI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74084"/>
            <a:ext cx="7267421" cy="5118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oljeZBesedilom 3"/>
          <p:cNvSpPr txBox="1"/>
          <p:nvPr/>
        </p:nvSpPr>
        <p:spPr>
          <a:xfrm>
            <a:off x="5076056" y="3285854"/>
            <a:ext cx="22974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energija, ki se veže pri </a:t>
            </a:r>
          </a:p>
          <a:p>
            <a:r>
              <a:rPr lang="sl-SI" dirty="0" smtClean="0"/>
              <a:t>reakciji</a:t>
            </a:r>
          </a:p>
          <a:p>
            <a:endParaRPr lang="sl-SI" dirty="0"/>
          </a:p>
        </p:txBody>
      </p:sp>
      <p:sp>
        <p:nvSpPr>
          <p:cNvPr id="5" name="Desni zaviti oklepaj 4"/>
          <p:cNvSpPr/>
          <p:nvPr/>
        </p:nvSpPr>
        <p:spPr>
          <a:xfrm>
            <a:off x="4461294" y="2492896"/>
            <a:ext cx="614762" cy="223224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4283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92</Words>
  <Application>Microsoft Office PowerPoint</Application>
  <PresentationFormat>Diaprojekcija na zaslonu (4:3)</PresentationFormat>
  <Paragraphs>22</Paragraphs>
  <Slides>5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Officeova tema</vt:lpstr>
      <vt:lpstr>ENERGIJA PRI KEMIJSKIH REAKCIJAH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TinaO</dc:creator>
  <cp:lastModifiedBy>Uporabnik</cp:lastModifiedBy>
  <cp:revision>7</cp:revision>
  <dcterms:created xsi:type="dcterms:W3CDTF">2014-02-14T12:35:31Z</dcterms:created>
  <dcterms:modified xsi:type="dcterms:W3CDTF">2020-03-15T21:15:52Z</dcterms:modified>
</cp:coreProperties>
</file>