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04"/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80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013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139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226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2974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7069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1488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5590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413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130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88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082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050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2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23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355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260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FF66"/>
            </a:gs>
            <a:gs pos="100000">
              <a:schemeClr val="bg1"/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B2E650-C3C0-4870-B335-F071401FE0BA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39B53B-C1FF-4BA9-923D-5B5F452B67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170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881745" y="535103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l-SI" sz="6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sl-SI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 DER </a:t>
            </a:r>
            <a:r>
              <a:rPr lang="sl-SI" sz="6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</a:t>
            </a:r>
            <a:r>
              <a:rPr lang="sl-SI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CHULE</a:t>
            </a:r>
            <a:endParaRPr lang="sl-SI" sz="36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sl-SI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 ŠOLI</a:t>
            </a:r>
            <a:endParaRPr lang="sl-SI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L:\nemscina\nemscina 8r\slike solske potrebscine\mesa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525" y="2206425"/>
            <a:ext cx="3960440" cy="42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79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23635" y="627466"/>
            <a:ext cx="1032625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Bleistift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– svinčnik</a:t>
            </a:r>
          </a:p>
          <a:p>
            <a:pPr algn="just"/>
            <a:endParaRPr lang="sl-SI" sz="32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Spitzer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– šilček</a:t>
            </a:r>
          </a:p>
          <a:p>
            <a:pPr algn="just"/>
            <a:endParaRPr lang="sl-SI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as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Buch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– knjiga</a:t>
            </a:r>
          </a:p>
          <a:p>
            <a:pPr algn="just"/>
            <a:endParaRPr lang="sl-SI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ie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Buntstifte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– barvice</a:t>
            </a: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Computer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– računalnik</a:t>
            </a: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as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Federmäppchen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- peresnica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L:\nemscina\nemscina 8r\slike solske potrebscine\mesa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125" y="1330467"/>
            <a:ext cx="2756075" cy="297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6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05163" y="529303"/>
            <a:ext cx="1018771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ie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Filzstifte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flomastri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das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Heft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zvezek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Klebstoff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lepilo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die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Kreide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kreda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der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Kuli, der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Kugelschreiber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kemični svinčnik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ie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Lehrerin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učiteljica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L:\nemscina\nemscina 8r\slike solske potrebscine\mesa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245" y="852947"/>
            <a:ext cx="2756075" cy="297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53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34473" y="529303"/>
            <a:ext cx="86914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das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Lineal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ravnilo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Papierkorb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koš za papir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Pinsel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čopič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Radiergummi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– radirka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die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Schere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škarje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die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Tafel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tabla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L:\nemscina\nemscina 8r\slike solske potrebscine\mesa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85" y="1543827"/>
            <a:ext cx="2756075" cy="297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7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63781" y="723266"/>
            <a:ext cx="94672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die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Wasserfarben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vodene barvice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er </a:t>
            </a:r>
            <a:r>
              <a:rPr lang="sl-SI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Zirkel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sl-SI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– </a:t>
            </a:r>
            <a:r>
              <a:rPr lang="sl-SI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šestilo</a:t>
            </a:r>
            <a:endParaRPr lang="sl-SI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sl-SI" sz="32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L:\nemscina\nemscina 8r\slike solske potrebscine\mesa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417" y="2173747"/>
            <a:ext cx="2756075" cy="297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4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28098" y="525962"/>
            <a:ext cx="1120134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NALOGA:</a:t>
            </a:r>
            <a:r>
              <a:rPr lang="sl-SI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Katere </a:t>
            </a:r>
            <a:r>
              <a:rPr lang="sl-SI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šolske potrebščine vidiš na slikah? </a:t>
            </a:r>
            <a:r>
              <a:rPr lang="sl-SI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N</a:t>
            </a:r>
            <a:r>
              <a:rPr lang="sl-SI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apiši jih v zvezek, pri tem pa ne pozabi na člen?</a:t>
            </a:r>
          </a:p>
          <a:p>
            <a:pPr algn="just"/>
            <a:endParaRPr lang="sl-SI" b="1" dirty="0">
              <a:latin typeface="Comic Sans MS" panose="030F0702030302020204" pitchFamily="66" charset="0"/>
            </a:endParaRPr>
          </a:p>
          <a:p>
            <a:pPr algn="just"/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1. SLIKA</a:t>
            </a:r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 descr="L:\nemscina\nemscina 8r\slike solske potrebscine\Hef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03" y="2645834"/>
            <a:ext cx="2586038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L:\nemscina\nemscina 8r\slike solske potrebscine\Klebstof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644" y="2268576"/>
            <a:ext cx="20764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:\nemscina\nemscina 8r\slike solske potrebscine\Line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850" y="3698596"/>
            <a:ext cx="2877485" cy="215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L:\nemscina\nemscina 8r\slike solske potrebscine\Farbstif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133" y="2800945"/>
            <a:ext cx="1931168" cy="287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45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nemscina\nemscina 8r\slike solske potrebscine\Buch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2914480" cy="351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L:\nemscina\nemscina 8r\slike solske potrebscine\Radiergum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040" y="1950864"/>
            <a:ext cx="2779564" cy="222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L:\nemscina\nemscina 8r\slike solske potrebscine\Scher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029" y="4351392"/>
            <a:ext cx="284795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nemscina\nemscina 8r\slike solske potrebscine\Pinse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08" y="751880"/>
            <a:ext cx="3096345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1266031" y="846574"/>
            <a:ext cx="2371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SLIKA</a:t>
            </a:r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5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nemscina\nemscina 8r\slike solske potrebscine\Ku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8" y="2490762"/>
            <a:ext cx="3507872" cy="258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E:\nemscina\nemscina 8r\slike solske potrebscine\Zirk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758" y="1910003"/>
            <a:ext cx="2774290" cy="374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:\nemscina\nemscina 8r\slike solske potrebscine\Filzstif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756" y="397386"/>
            <a:ext cx="3652923" cy="220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E:\nemscina\nemscina 8r\slike solske potrebscine\Wasserfarbe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037" y="3241081"/>
            <a:ext cx="3240360" cy="293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826299" y="539444"/>
            <a:ext cx="2076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3. </a:t>
            </a:r>
            <a:r>
              <a:rPr lang="sl-SI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SLIKA</a:t>
            </a:r>
          </a:p>
        </p:txBody>
      </p:sp>
    </p:spTree>
    <p:extLst>
      <p:ext uri="{BB962C8B-B14F-4D97-AF65-F5344CB8AC3E}">
        <p14:creationId xmlns:p14="http://schemas.microsoft.com/office/powerpoint/2010/main" val="4249231968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123</Words>
  <Application>Microsoft Office PowerPoint</Application>
  <PresentationFormat>Širokozaslonsko</PresentationFormat>
  <Paragraphs>43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Century Gothic</vt:lpstr>
      <vt:lpstr>Comic Sans MS</vt:lpstr>
      <vt:lpstr>Wingdings 3</vt:lpstr>
      <vt:lpstr>Rezina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TjasaJ</dc:creator>
  <cp:lastModifiedBy>TjasaJ</cp:lastModifiedBy>
  <cp:revision>11</cp:revision>
  <dcterms:created xsi:type="dcterms:W3CDTF">2020-05-11T08:38:21Z</dcterms:created>
  <dcterms:modified xsi:type="dcterms:W3CDTF">2020-05-11T10:36:32Z</dcterms:modified>
</cp:coreProperties>
</file>