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67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883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9372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1119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3867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5225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5492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9593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201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404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342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864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384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410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327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539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252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213D603-75A5-46B2-9BD9-C73AD036F5C4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962ECA-D1F5-45FD-8B87-2C3882F3E8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598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microsoft.com/office/2007/relationships/media" Target="../media/media11.m4a"/><Relationship Id="rId7" Type="http://schemas.openxmlformats.org/officeDocument/2006/relationships/hyperlink" Target="file:///C:\Users\RS-TinaZ\Desktop\aplavz6.mp3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5.m4a"/><Relationship Id="rId16" Type="http://schemas.openxmlformats.org/officeDocument/2006/relationships/image" Target="../media/image25.png"/><Relationship Id="rId20" Type="http://schemas.openxmlformats.org/officeDocument/2006/relationships/image" Target="../media/image2.png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slide" Target="slide6.xml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9.gif"/><Relationship Id="rId11" Type="http://schemas.openxmlformats.org/officeDocument/2006/relationships/slide" Target="slide7.xml"/><Relationship Id="rId5" Type="http://schemas.openxmlformats.org/officeDocument/2006/relationships/image" Target="../media/image28.gif"/><Relationship Id="rId10" Type="http://schemas.microsoft.com/office/2007/relationships/hdphoto" Target="../media/hdphoto4.wdp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5.gi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audio" Target="../media/media7.m4a"/><Relationship Id="rId16" Type="http://schemas.openxmlformats.org/officeDocument/2006/relationships/image" Target="../media/image42.png"/><Relationship Id="rId20" Type="http://schemas.openxmlformats.org/officeDocument/2006/relationships/slide" Target="slide8.xml"/><Relationship Id="rId1" Type="http://schemas.microsoft.com/office/2007/relationships/media" Target="../media/media7.m4a"/><Relationship Id="rId6" Type="http://schemas.microsoft.com/office/2007/relationships/hdphoto" Target="../media/hdphoto5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2.gif"/><Relationship Id="rId1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8.png"/><Relationship Id="rId7" Type="http://schemas.openxmlformats.org/officeDocument/2006/relationships/image" Target="../media/image48.png"/><Relationship Id="rId12" Type="http://schemas.openxmlformats.org/officeDocument/2006/relationships/image" Target="../media/image51.gif"/><Relationship Id="rId17" Type="http://schemas.openxmlformats.org/officeDocument/2006/relationships/image" Target="../media/image55.png"/><Relationship Id="rId25" Type="http://schemas.openxmlformats.org/officeDocument/2006/relationships/image" Target="../media/image2.png"/><Relationship Id="rId2" Type="http://schemas.openxmlformats.org/officeDocument/2006/relationships/audio" Target="../media/media8.m4a"/><Relationship Id="rId16" Type="http://schemas.openxmlformats.org/officeDocument/2006/relationships/image" Target="../media/image54.png"/><Relationship Id="rId20" Type="http://schemas.openxmlformats.org/officeDocument/2006/relationships/image" Target="../media/image57.gif"/><Relationship Id="rId1" Type="http://schemas.microsoft.com/office/2007/relationships/media" Target="../media/media8.m4a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47.png"/><Relationship Id="rId15" Type="http://schemas.microsoft.com/office/2007/relationships/hdphoto" Target="../media/hdphoto11.wdp"/><Relationship Id="rId23" Type="http://schemas.openxmlformats.org/officeDocument/2006/relationships/image" Target="../media/image59.png"/><Relationship Id="rId10" Type="http://schemas.openxmlformats.org/officeDocument/2006/relationships/image" Target="../media/image50.png"/><Relationship Id="rId19" Type="http://schemas.openxmlformats.org/officeDocument/2006/relationships/image" Target="../media/image56.gif"/><Relationship Id="rId4" Type="http://schemas.openxmlformats.org/officeDocument/2006/relationships/image" Target="../media/image46.jpeg"/><Relationship Id="rId9" Type="http://schemas.openxmlformats.org/officeDocument/2006/relationships/image" Target="../media/image49.gif"/><Relationship Id="rId14" Type="http://schemas.openxmlformats.org/officeDocument/2006/relationships/image" Target="../media/image53.png"/><Relationship Id="rId22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jpeg"/><Relationship Id="rId12" Type="http://schemas.microsoft.com/office/2007/relationships/hdphoto" Target="../media/hdphoto14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slide" Target="slide4.xml"/><Relationship Id="rId9" Type="http://schemas.openxmlformats.org/officeDocument/2006/relationships/image" Target="../media/image32.jpe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01845" y="3576390"/>
            <a:ext cx="11035110" cy="2506000"/>
          </a:xfrm>
        </p:spPr>
        <p:txBody>
          <a:bodyPr>
            <a:noAutofit/>
          </a:bodyPr>
          <a:lstStyle/>
          <a:p>
            <a:r>
              <a:rPr lang="sl-SI" sz="8800" b="1" dirty="0" smtClean="0">
                <a:latin typeface="Comic Sans MS" panose="030F0702030302020204" pitchFamily="66" charset="0"/>
              </a:rPr>
              <a:t>SEŠTEVANJE</a:t>
            </a:r>
            <a:r>
              <a:rPr lang="sl-SI" sz="8800" b="1" dirty="0">
                <a:latin typeface="Comic Sans MS" panose="030F0702030302020204" pitchFamily="66" charset="0"/>
              </a:rPr>
              <a:t/>
            </a:r>
            <a:br>
              <a:rPr lang="sl-SI" sz="8800" b="1" dirty="0">
                <a:latin typeface="Comic Sans MS" panose="030F0702030302020204" pitchFamily="66" charset="0"/>
              </a:rPr>
            </a:br>
            <a:r>
              <a:rPr lang="sl-SI" sz="8800" b="1" dirty="0" smtClean="0">
                <a:latin typeface="Comic Sans MS" panose="030F0702030302020204" pitchFamily="66" charset="0"/>
              </a:rPr>
              <a:t>      DO 20</a:t>
            </a:r>
            <a:endParaRPr lang="sl-SI" sz="8800" b="1" dirty="0"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rot="10800000">
            <a:off x="2594610" y="8152976"/>
            <a:ext cx="4860341" cy="1392733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5" name="Škarnice 4">
            <a:hlinkClick r:id="rId4" action="ppaction://hlinksldjump"/>
          </p:cNvPr>
          <p:cNvSpPr/>
          <p:nvPr/>
        </p:nvSpPr>
        <p:spPr>
          <a:xfrm>
            <a:off x="10598046" y="5640975"/>
            <a:ext cx="824459" cy="64457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1034" name="Picture 10" descr="Mathematics Clipart Math Problem - Png Download - Full Siz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8" b="97683" l="9091" r="917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7428" r="39217" b="5354"/>
          <a:stretch/>
        </p:blipFill>
        <p:spPr bwMode="auto">
          <a:xfrm>
            <a:off x="0" y="2197510"/>
            <a:ext cx="3982064" cy="466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811160" y="496417"/>
            <a:ext cx="7020232" cy="2025557"/>
            <a:chOff x="352425" y="-1722096"/>
            <a:chExt cx="5663380" cy="3288890"/>
          </a:xfrm>
        </p:grpSpPr>
        <p:sp>
          <p:nvSpPr>
            <p:cNvPr id="8" name="Oblak 7"/>
            <p:cNvSpPr/>
            <p:nvPr/>
          </p:nvSpPr>
          <p:spPr>
            <a:xfrm rot="497485">
              <a:off x="352425" y="-1722096"/>
              <a:ext cx="5663380" cy="3288890"/>
            </a:xfrm>
            <a:prstGeom prst="cloudCallout">
              <a:avLst/>
            </a:prstGeom>
            <a:solidFill>
              <a:schemeClr val="tx1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2040834" y="-903540"/>
              <a:ext cx="34216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b="1" dirty="0" smtClean="0">
                  <a:solidFill>
                    <a:schemeClr val="bg2">
                      <a:lumMod val="75000"/>
                    </a:schemeClr>
                  </a:solidFill>
                </a:rPr>
                <a:t>1 + 12 =</a:t>
              </a:r>
              <a:endParaRPr lang="sl-SI" sz="60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pic>
        <p:nvPicPr>
          <p:cNvPr id="17" name="Zvo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756"/>
    </mc:Choice>
    <mc:Fallback xmlns="">
      <p:transition advTm="31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lavz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8172" y="4300188"/>
            <a:ext cx="487363" cy="487363"/>
          </a:xfrm>
          <a:prstGeom prst="rect">
            <a:avLst/>
          </a:prstGeom>
        </p:spPr>
      </p:pic>
      <p:pic>
        <p:nvPicPr>
          <p:cNvPr id="12292" name="Picture 4" descr="Brezplačni aplavzi Cliparts, Prenesite brezplačno grafiko, Free Clip Art On ">
            <a:hlinkClick r:id="rId7" action="ppaction://hlinkfil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471" y="75893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4"/>
    </mc:Choice>
    <mc:Fallback xmlns="">
      <p:transition spd="slow" advTm="3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2"/>
        <p14:stopEvt time="539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1248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5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PRIPRAVI SI : </a:t>
            </a:r>
            <a:endParaRPr lang="sl-SI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2" name="Picture 10" descr="ARCONOT - Črtast A5 Zvez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13808" r="6460" b="18339"/>
          <a:stretch/>
        </p:blipFill>
        <p:spPr bwMode="auto">
          <a:xfrm>
            <a:off x="2074815" y="2110247"/>
            <a:ext cx="4852925" cy="38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Svinčnik HB2 – Muflon spletna trgov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40" y="518520"/>
            <a:ext cx="5034475" cy="50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karnice 9"/>
          <p:cNvSpPr/>
          <p:nvPr/>
        </p:nvSpPr>
        <p:spPr>
          <a:xfrm>
            <a:off x="10598046" y="5640975"/>
            <a:ext cx="824459" cy="64457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27" y="1454799"/>
            <a:ext cx="2667372" cy="2076740"/>
          </a:xfrm>
        </p:spPr>
      </p:pic>
      <p:pic>
        <p:nvPicPr>
          <p:cNvPr id="5144" name="Picture 24" descr="Aquarium Without Fish Stock Footage Video (100% Royalty-free ...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0"/>
            <a:ext cx="12172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2123" y="3620408"/>
            <a:ext cx="1648578" cy="1283536"/>
          </a:xfrm>
          <a:prstGeom prst="rect">
            <a:avLst/>
          </a:prstGeom>
        </p:spPr>
      </p:pic>
      <p:pic>
        <p:nvPicPr>
          <p:cNvPr id="27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4377">
            <a:off x="6881907" y="3047028"/>
            <a:ext cx="1636047" cy="1273780"/>
          </a:xfrm>
          <a:prstGeom prst="rect">
            <a:avLst/>
          </a:prstGeom>
        </p:spPr>
      </p:pic>
      <p:pic>
        <p:nvPicPr>
          <p:cNvPr id="28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89" y="5323702"/>
            <a:ext cx="1636047" cy="1273780"/>
          </a:xfrm>
          <a:prstGeom prst="rect">
            <a:avLst/>
          </a:prstGeom>
        </p:spPr>
      </p:pic>
      <p:pic>
        <p:nvPicPr>
          <p:cNvPr id="29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8481">
            <a:off x="8606381" y="4862932"/>
            <a:ext cx="1623731" cy="1264191"/>
          </a:xfrm>
          <a:prstGeom prst="rect">
            <a:avLst/>
          </a:prstGeom>
        </p:spPr>
      </p:pic>
      <p:pic>
        <p:nvPicPr>
          <p:cNvPr id="30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22" y="3864479"/>
            <a:ext cx="1636047" cy="1273780"/>
          </a:xfrm>
          <a:prstGeom prst="rect">
            <a:avLst/>
          </a:prstGeom>
        </p:spPr>
      </p:pic>
      <p:pic>
        <p:nvPicPr>
          <p:cNvPr id="31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2427">
            <a:off x="681354" y="4475493"/>
            <a:ext cx="1636047" cy="1273780"/>
          </a:xfrm>
          <a:prstGeom prst="rect">
            <a:avLst/>
          </a:prstGeom>
        </p:spPr>
      </p:pic>
      <p:pic>
        <p:nvPicPr>
          <p:cNvPr id="32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66" y="2590699"/>
            <a:ext cx="1636047" cy="1273780"/>
          </a:xfrm>
          <a:prstGeom prst="rect">
            <a:avLst/>
          </a:prstGeom>
        </p:spPr>
      </p:pic>
      <p:pic>
        <p:nvPicPr>
          <p:cNvPr id="33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20" y="2386513"/>
            <a:ext cx="1636047" cy="1273780"/>
          </a:xfrm>
          <a:prstGeom prst="rect">
            <a:avLst/>
          </a:prstGeom>
        </p:spPr>
      </p:pic>
      <p:pic>
        <p:nvPicPr>
          <p:cNvPr id="34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6695" flipH="1">
            <a:off x="9449292" y="550529"/>
            <a:ext cx="1613429" cy="1256170"/>
          </a:xfrm>
          <a:prstGeom prst="rect">
            <a:avLst/>
          </a:prstGeom>
        </p:spPr>
      </p:pic>
      <p:pic>
        <p:nvPicPr>
          <p:cNvPr id="5154" name="Picture 34" descr="Tropical Sticker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20" y="617052"/>
            <a:ext cx="1379164" cy="12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Tropical Sticker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9770" y="1001347"/>
            <a:ext cx="1349418" cy="117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sh Sticker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33" y="2211459"/>
            <a:ext cx="15811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Škarnice 34"/>
          <p:cNvSpPr/>
          <p:nvPr/>
        </p:nvSpPr>
        <p:spPr>
          <a:xfrm>
            <a:off x="10855827" y="5672110"/>
            <a:ext cx="824459" cy="644577"/>
          </a:xfrm>
          <a:prstGeom prst="chevron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22" name="Označba mesta vseb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45238" flipH="1" flipV="1">
            <a:off x="4079379" y="451643"/>
            <a:ext cx="1589019" cy="12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ild Rocket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360" y="38130"/>
            <a:ext cx="12889360" cy="68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725" y="2438312"/>
            <a:ext cx="2651579" cy="164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0254" y="4473315"/>
            <a:ext cx="2608489" cy="162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0247" y="143225"/>
            <a:ext cx="2514146" cy="156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5324" y="3365825"/>
            <a:ext cx="2528660" cy="15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625" y="5381879"/>
            <a:ext cx="2180546" cy="135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51" y="2424143"/>
            <a:ext cx="2213573" cy="13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2235" y="3809369"/>
            <a:ext cx="2267686" cy="14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4228" y="802460"/>
            <a:ext cx="2109787" cy="131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9" y="5381091"/>
            <a:ext cx="2297568" cy="142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aterpillar - Chenille PNG by cendredelune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3640" y="1898966"/>
            <a:ext cx="2061478" cy="128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Elwira l-m - 1 listopada 2014 - archiwum elwiralm.pinger.p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4659" y="566682"/>
            <a:ext cx="2313253" cy="160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Elwira l-m - 1 listopada 2014 - archiwum elwiralm.pinger.p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8" y="2639546"/>
            <a:ext cx="2644761" cy="183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Elwira l-m - 1 listopada 2014 - archiwum elwiralm.pinger.p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725" y="4938374"/>
            <a:ext cx="2382473" cy="16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Elwira l-m - 1 listopada 2014 - archiwum elwiralm.pinger.p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06" y="-114972"/>
            <a:ext cx="2382473" cy="16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ockwork Grasshopper @ PixelJoint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5" y="440586"/>
            <a:ext cx="1856105" cy="185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lockwork Grasshopper @ PixelJoint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83" y="1408216"/>
            <a:ext cx="1856105" cy="185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lockwork Grasshopper @ PixelJoint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741" y="3254653"/>
            <a:ext cx="1856105" cy="185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Škarnice 24">
            <a:hlinkClick r:id="rId8" action="ppaction://hlinksldjump"/>
          </p:cNvPr>
          <p:cNvSpPr/>
          <p:nvPr/>
        </p:nvSpPr>
        <p:spPr>
          <a:xfrm>
            <a:off x="10939121" y="5773220"/>
            <a:ext cx="824459" cy="644577"/>
          </a:xfrm>
          <a:prstGeom prst="chevron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verjetno terapevtsko delovanje gozda - Vizita.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86" y="10814"/>
            <a:ext cx="12283931" cy="68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Jazmine on PNGS | Cute small animals, Animals, Squirr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7575" y="5909698"/>
            <a:ext cx="1014345" cy="10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wnload-Squirrel-PNG-transparent-images-transparent-background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127" y="5276647"/>
            <a:ext cx="1931503" cy="93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ownload Free png PNG Ekorre-PlusPNG.com-789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4160" flipH="1">
            <a:off x="1690699" y="-89372"/>
            <a:ext cx="1675903" cy="15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ownload-Squirrel-PNG-transparent-images-transparent-background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583">
            <a:off x="4599090" y="5219735"/>
            <a:ext cx="1981474" cy="96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ownload-Squirrel-PNG-transparent-images-transparent-background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97" y="1597969"/>
            <a:ext cx="1769790" cy="86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ownload-Squirrel-PNG-transparent-images-transparent-backgrounds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8436" y="5689513"/>
            <a:ext cx="1743701" cy="84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n by Jazmine on PNGS | Cute small animals, Animals, Squirre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545" y="3258608"/>
            <a:ext cx="776377" cy="7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n by Jazmine on PNGS | Cute small animals, Animals, Squirre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359" y="4325762"/>
            <a:ext cx="1062611" cy="106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PNG Ekorre-PlusPNG.com-789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07354">
            <a:off x="7687951" y="15766"/>
            <a:ext cx="1996104" cy="182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220762" y="-130056"/>
            <a:ext cx="1494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8800" b="1" dirty="0"/>
          </a:p>
        </p:txBody>
      </p:sp>
      <p:pic>
        <p:nvPicPr>
          <p:cNvPr id="3092" name="Picture 20" descr="prenos-jež-PNG-prozoren-slike-prozoren-ozadja-PNGRIVER-COM-jež_PNG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283" y="4204552"/>
            <a:ext cx="1475780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prenos-jež-PNG-prozoren-slike-prozoren-ozadja-PNGRIVER-COM-jež_PNG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618" y="6113727"/>
            <a:ext cx="1219836" cy="7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prenos-jež-PNG-prozoren-slike-prozoren-ozadja-PNGRIVER-COM-jež_PNG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37" y="4125025"/>
            <a:ext cx="1316291" cy="8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Rdeči jeleni jeleni srna jelena PNG, Clipart, živalska figura, živali, antilopa, mravljar, kartica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137" b="99631" l="23626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26" y="3089986"/>
            <a:ext cx="3563106" cy="265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8" descr="Rdeči jeleni jeleni srna jelena PNG, Clipart, živalska figura, živali, antilopa, mravljar, kartica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137" b="99631" l="23626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9308" y="2663050"/>
            <a:ext cx="3168897" cy="23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download-Squirrel-PNG-transparent-images-transparent-backgrounds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089" flipH="1">
            <a:off x="722689" y="2592361"/>
            <a:ext cx="1743701" cy="84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Škarnice 35">
            <a:hlinkClick r:id="rId19" action="ppaction://hlinksldjump"/>
          </p:cNvPr>
          <p:cNvSpPr/>
          <p:nvPr/>
        </p:nvSpPr>
        <p:spPr>
          <a:xfrm>
            <a:off x="10598046" y="5640975"/>
            <a:ext cx="824459" cy="644577"/>
          </a:xfrm>
          <a:prstGeom prst="chevron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Divji travnik na domačem vrtu - siol.ne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16" y="-6665"/>
            <a:ext cx="12174984" cy="68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Butterfly Clipart Gif| (45)++ Stunning Cliparts #FBCG | Yespre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518">
            <a:off x="2701742" y="2272608"/>
            <a:ext cx="1358899" cy="12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Butterfly Clipart Gif| (45)++ Stunning Cliparts #FBCG | Yespre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5" y="2170540"/>
            <a:ext cx="1358899" cy="12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Butterfly Clipart Gif| (45)++ Stunning Cliparts #FBCG | Yespre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6853">
            <a:off x="10208551" y="451795"/>
            <a:ext cx="1358899" cy="12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Butterfly Clipart Gif| (45)++ Stunning Cliparts #FBCG | Yespre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4798">
            <a:off x="1643526" y="4530205"/>
            <a:ext cx="1358899" cy="12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Butterfly Clipart Gif| (45)++ Stunning Cliparts #FBCG | Yespre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3486">
            <a:off x="8031130" y="3385159"/>
            <a:ext cx="1358899" cy="12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ree Butterfly Clipart Gif| (45)++ Stunning Cliparts #FBCG | Yespre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7270">
            <a:off x="8556063" y="1620136"/>
            <a:ext cx="1358899" cy="12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203126" y="463816"/>
            <a:ext cx="11366615" cy="6137413"/>
            <a:chOff x="200836" y="451794"/>
            <a:chExt cx="11366615" cy="6137413"/>
          </a:xfrm>
        </p:grpSpPr>
        <p:pic>
          <p:nvPicPr>
            <p:cNvPr id="12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43838">
              <a:off x="7260666" y="5283154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017" y="4906390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7518">
              <a:off x="2701743" y="2272607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36" y="2170539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31315">
              <a:off x="6112058" y="1924084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16853">
              <a:off x="10208552" y="451794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24798">
              <a:off x="1643527" y="4530204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23486">
              <a:off x="8031131" y="3385158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27270">
              <a:off x="8556064" y="1620135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ree Butterfly Clipart Gif| (45)++ Stunning Cliparts #FBCG | Yespres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62773">
              <a:off x="9725593" y="4609911"/>
              <a:ext cx="1358899" cy="12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Butterfly Idaho Sticker GIF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011">
            <a:off x="4420738" y="3455586"/>
            <a:ext cx="1496121" cy="149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962195" y="592929"/>
            <a:ext cx="3000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6600" dirty="0"/>
          </a:p>
        </p:txBody>
      </p:sp>
      <p:pic>
        <p:nvPicPr>
          <p:cNvPr id="33" name="Picture 6" descr="Butterfly Idaho Sticker GIF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6697">
            <a:off x="-171823" y="4991195"/>
            <a:ext cx="1648646" cy="16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y Idaho Sticker GIF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6697">
            <a:off x="4197495" y="1463626"/>
            <a:ext cx="1337800" cy="13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Butterfly Idaho Sticker GIF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266">
            <a:off x="9847485" y="2222210"/>
            <a:ext cx="1520187" cy="15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Butterfly Idaho Sticker GIF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6697">
            <a:off x="7158417" y="564851"/>
            <a:ext cx="1238817" cy="123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Butterfly Idaho Sticker GIF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6697">
            <a:off x="6319412" y="3478637"/>
            <a:ext cx="1552272" cy="15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Butterfly Idaho Sticker GIF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9416">
            <a:off x="2845458" y="749699"/>
            <a:ext cx="1039453" cy="10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piritual Meaning Of Yellow Butterflies - Butterfly Clip Art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61" b="93789" l="4091" r="971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71563">
            <a:off x="5654587" y="566137"/>
            <a:ext cx="1261930" cy="9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piritual Meaning Of Yellow Butterflies - Butterfly Clip Art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1" b="93789" l="4091" r="971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9200">
            <a:off x="783684" y="821317"/>
            <a:ext cx="1261930" cy="9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Škarnice 39">
            <a:hlinkClick r:id="rId11" action="ppaction://hlinksldjump"/>
          </p:cNvPr>
          <p:cNvSpPr/>
          <p:nvPr/>
        </p:nvSpPr>
        <p:spPr>
          <a:xfrm>
            <a:off x="10987695" y="5766958"/>
            <a:ext cx="824459" cy="644577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50" name="Picture 6" descr="181 Inside Barn Cliparts, Stock Vector And Royalty Free Insid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2" y="-1295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ransparent Background Horse Png,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7" b="89507" l="2326" r="96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668">
            <a:off x="6686898" y="3237127"/>
            <a:ext cx="2085401" cy="19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ownload Chicken Transparent Image HQ PNG Image | FreePNGI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219">
            <a:off x="33415" y="427631"/>
            <a:ext cx="753222" cy="8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Free Chicken Clipart Transparent, Download Free Clip Art, Fre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22" y="616824"/>
            <a:ext cx="809542" cy="9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Download Chicken Transparent Image HQ PNG Image | FreePNGI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34" y="662732"/>
            <a:ext cx="753222" cy="8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Download Chicken Transparent Image HQ PNG Image | FreePNGI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26" y="685800"/>
            <a:ext cx="753222" cy="8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ownload Chicken Transparent Image HQ PNG Image | FreePNGI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246" y="706078"/>
            <a:ext cx="753222" cy="8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Download Chicken Transparent Image HQ PNG Image | FreePNGIm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9926" y="672397"/>
            <a:ext cx="791610" cy="93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Download Chicken Transparent Image HQ PNG Image | FreePNGIm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000" flipH="1">
            <a:off x="11187083" y="602368"/>
            <a:ext cx="745363" cy="8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Free Chicken Clipart Transparent, Download Free Clip Art, Free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7335" y="547848"/>
            <a:ext cx="867606" cy="103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Free Chicken Clipart Transparent, Download Free Clip Art, Fre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12" y="582336"/>
            <a:ext cx="809542" cy="9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Download Chicken Transparent Image HQ PNG Image | FreePNGI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14" y="706078"/>
            <a:ext cx="753222" cy="8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bull cattle clip art - clip art cow PNG image with transparent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15" b="91502" l="0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09" y="3416047"/>
            <a:ext cx="1331548" cy="136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bull cattle clip art - clip art cow PNG image with transparent 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15" b="91502" l="0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32" y="4516474"/>
            <a:ext cx="2534394" cy="259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bull cattle clip art - clip art cow PNG image with transparent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15" b="91502" l="0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6715" y="3941082"/>
            <a:ext cx="2057650" cy="210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Transparent Background Horse Png, Png Download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7" b="89507" l="2326" r="96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683">
            <a:off x="8720" y="4197361"/>
            <a:ext cx="3163508" cy="29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Brown hay illustration transparent background PNG clipart | PNGGuru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7" b="97010" l="325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22" y="5505881"/>
            <a:ext cx="1753420" cy="13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Brown hay illustration transparent background PNG clipart | PNGGuru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7" b="97010" l="325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936" y="4866783"/>
            <a:ext cx="1753420" cy="13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Download Chicken Transparent Image HQ PNG Image | FreePNGI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219">
            <a:off x="723463" y="695145"/>
            <a:ext cx="753222" cy="8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Brown hay illustration transparent background PNG clipart | PNGGuru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7" b="97010" l="325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52" y="4060052"/>
            <a:ext cx="1068428" cy="8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bull cattle clip art - clip art cow PNG image with transparent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15" b="91502" l="0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9213" y="3425999"/>
            <a:ext cx="2235376" cy="22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Škarnice 29">
            <a:hlinkClick r:id="rId20" action="ppaction://hlinksldjump"/>
          </p:cNvPr>
          <p:cNvSpPr/>
          <p:nvPr/>
        </p:nvSpPr>
        <p:spPr>
          <a:xfrm>
            <a:off x="10648529" y="5942032"/>
            <a:ext cx="824459" cy="64457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2050" name="Picture 2" descr="Oie.Goose.Ganso.Duck.Canard.Pato.Victoriabea, Bird . Gęś - gans ...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37" y="5135928"/>
            <a:ext cx="1678389" cy="170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ie.Goose.Ganso.Duck.Canard.Pato.Victoriabea, Bird . Gęś - gans ...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99" y="4353391"/>
            <a:ext cx="1351575" cy="13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Oie.Goose.Ganso.Duck.Canard.Pato.Victoriabea, Bird . Gęś - gans ...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1080" y="5119573"/>
            <a:ext cx="1716062" cy="174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0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2" name="Picture 4" descr="Zoo park with tree and pond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0" b="8000"/>
          <a:stretch/>
        </p:blipFill>
        <p:spPr bwMode="auto">
          <a:xfrm>
            <a:off x="0" y="-680512"/>
            <a:ext cx="12192000" cy="750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Wild Tiger On Transparent Background Illustration Royalty Fre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8" b="92565" l="10000" r="98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80" y="3964887"/>
            <a:ext cx="2034904" cy="149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Free Dolphin Gif Transparent, Download Free Clip Art, Free Clip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556" flipH="1">
            <a:off x="2985802" y="1727401"/>
            <a:ext cx="1668083" cy="151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Pictures Animations Dolphin MySpace Clipart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716" flipH="1">
            <a:off x="5690580" y="2272424"/>
            <a:ext cx="839447" cy="75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ictures Animations Dolphin MySpace Clipart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10" y="2444850"/>
            <a:ext cx="774892" cy="69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Animated Transparent Camel Clip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4" b="94780" l="16364" r="82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886" y="3890707"/>
            <a:ext cx="3405154" cy="2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GIFs graphic (With images) | Animated animals, Animal gifs ...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772" flipH="1">
            <a:off x="7040924" y="4132703"/>
            <a:ext cx="1649317" cy="12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Behance :: 为您呈现 | Animated animals, Animation walk cycle ...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475">
            <a:off x="7665174" y="42840"/>
            <a:ext cx="1149033" cy="7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Royalty-Free Transparent PNG Images Submitted by Jason Mikles ..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7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0" y="2780914"/>
            <a:ext cx="1006335" cy="10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značba mesta vsebine 9"/>
          <p:cNvPicPr>
            <a:picLocks noGrp="1" noChangeAspect="1"/>
          </p:cNvPicPr>
          <p:nvPr>
            <p:ph idx="1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12" y="-23817"/>
            <a:ext cx="801828" cy="1340731"/>
          </a:xfrm>
        </p:spPr>
      </p:pic>
      <p:pic>
        <p:nvPicPr>
          <p:cNvPr id="31" name="Označba mesta vsebine 9" hidden="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682" y="393989"/>
            <a:ext cx="753802" cy="1260427"/>
          </a:xfrm>
          <a:prstGeom prst="rect">
            <a:avLst/>
          </a:prstGeom>
        </p:spPr>
      </p:pic>
      <p:sp>
        <p:nvSpPr>
          <p:cNvPr id="32" name="Škarnice 31">
            <a:hlinkClick r:id="rId18" action="ppaction://hlinksldjump"/>
          </p:cNvPr>
          <p:cNvSpPr/>
          <p:nvPr/>
        </p:nvSpPr>
        <p:spPr>
          <a:xfrm>
            <a:off x="10598046" y="5640975"/>
            <a:ext cx="824459" cy="644577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3078" name="Picture 6" descr="Zoo Sticker for iOS &amp; Android | GIPHY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67" y="23273"/>
            <a:ext cx="823043" cy="112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op Saltando Stickers for Android &amp; iOS | Gfycat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77" y="-114419"/>
            <a:ext cx="979057" cy="130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ompare the Meerkat Kalahari Desert Animal Smiley, others ...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10938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884" y="103804"/>
            <a:ext cx="1083714" cy="108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et Horse Animal Pembroke Welsh Corgi Lion, horse transparent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1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331" y="679597"/>
            <a:ext cx="943823" cy="10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Pet Horse Animal Pembroke Welsh Corgi Lion, horse transparent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1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459" y="568038"/>
            <a:ext cx="943823" cy="10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22"/>
    </mc:Choice>
    <mc:Fallback xmlns="">
      <p:transition spd="slow" advTm="64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4173" y="7320473"/>
            <a:ext cx="8534400" cy="1507067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-7652" y="513051"/>
            <a:ext cx="11682334" cy="62901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PREVERI  PRAVILNOST  SVOJIH  REŠITEV</a:t>
            </a:r>
          </a:p>
          <a:p>
            <a:pPr marL="0" indent="0">
              <a:buNone/>
            </a:pPr>
            <a:r>
              <a:rPr lang="sl-SI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+ 2 + 1 = 13</a:t>
            </a:r>
          </a:p>
          <a:p>
            <a:pPr marL="0" indent="0">
              <a:buNone/>
            </a:pPr>
            <a:r>
              <a:rPr lang="sl-SI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+ 3 + 4 = 17               </a:t>
            </a:r>
            <a:endParaRPr lang="sl-SI" sz="4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+ 3 + 2 = 15</a:t>
            </a:r>
          </a:p>
          <a:p>
            <a:pPr marL="0" indent="0">
              <a:buNone/>
            </a:pPr>
            <a:r>
              <a:rPr lang="sl-SI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+ 7 + 2 = 19</a:t>
            </a:r>
          </a:p>
          <a:p>
            <a:pPr marL="0" indent="0">
              <a:buNone/>
            </a:pPr>
            <a:r>
              <a:rPr lang="sl-SI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11 + 4 + 3 + 2 = 20 </a:t>
            </a:r>
            <a:r>
              <a:rPr lang="sl-SI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sl-SI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+3 + 4 +3 +2=</a:t>
            </a:r>
          </a:p>
          <a:p>
            <a:pPr marL="0" indent="0" algn="ctr">
              <a:buNone/>
            </a:pPr>
            <a:r>
              <a:rPr lang="sl-SI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 + 1+ 1 + 1 + 1 + 2 + </a:t>
            </a:r>
            <a:r>
              <a:rPr lang="sl-SI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l-SI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 = 14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Škarnice 3"/>
          <p:cNvSpPr/>
          <p:nvPr/>
        </p:nvSpPr>
        <p:spPr>
          <a:xfrm>
            <a:off x="10996252" y="5640975"/>
            <a:ext cx="824459" cy="64457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5" name="Picture 24" descr="Aquarium Without Fish Stock Footage Video (100% Royalty-free ...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3" y="1001643"/>
            <a:ext cx="1337311" cy="7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ild Rocket -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3" y="1961535"/>
            <a:ext cx="1369629" cy="7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everjetno terapevtsko delovanje gozda - Vizita.s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3" y="2892695"/>
            <a:ext cx="1337311" cy="7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ivji travnik na domačem vrtu - siol.n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401" y="3711029"/>
            <a:ext cx="1317401" cy="7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181 Inside Barn Cliparts, Stock Vector And Royalty Free Insid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6" y="4606797"/>
            <a:ext cx="1357666" cy="7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Zoo park with tree and pond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0" b="8000"/>
          <a:stretch/>
        </p:blipFill>
        <p:spPr bwMode="auto">
          <a:xfrm>
            <a:off x="744173" y="5460044"/>
            <a:ext cx="1341134" cy="8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encil Red Clip Art - Red Stripe Transparent Background, HD Png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3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232" y="1668830"/>
            <a:ext cx="1637020" cy="12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ov Pravilnik o strokovni usposobljenosti za delo z dokumentarnim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849" y="2110430"/>
            <a:ext cx="1250336" cy="13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42"/>
    </mc:Choice>
    <mc:Fallback xmlns="">
      <p:transition spd="slow" advTm="5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zina">
  <a:themeElements>
    <a:clrScheme name="Rezina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Rezin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zin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763</TotalTime>
  <Words>83</Words>
  <Application>Microsoft Office PowerPoint</Application>
  <PresentationFormat>Širokozaslonsko</PresentationFormat>
  <Paragraphs>10</Paragraphs>
  <Slides>10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Comic Sans MS</vt:lpstr>
      <vt:lpstr>Wingdings 3</vt:lpstr>
      <vt:lpstr>Rezina</vt:lpstr>
      <vt:lpstr>SEŠTEVANJE       DO 20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Valentina Žagar</dc:creator>
  <cp:lastModifiedBy>Valentina Žagar</cp:lastModifiedBy>
  <cp:revision>49</cp:revision>
  <dcterms:created xsi:type="dcterms:W3CDTF">2020-04-22T13:37:01Z</dcterms:created>
  <dcterms:modified xsi:type="dcterms:W3CDTF">2020-05-08T06:39:37Z</dcterms:modified>
</cp:coreProperties>
</file>