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2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18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6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60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65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9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75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77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3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303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4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3131-2419-43B7-BD12-A8545DE3D589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7205-20FF-4B3A-80F0-863B79445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20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6A2BB098-5036-4B50-96F9-67842807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" y="292308"/>
            <a:ext cx="9775224" cy="65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897119E-5DAF-4009-BE0B-98A8BC7F0FF9}"/>
              </a:ext>
            </a:extLst>
          </p:cNvPr>
          <p:cNvSpPr txBox="1"/>
          <p:nvPr/>
        </p:nvSpPr>
        <p:spPr>
          <a:xfrm>
            <a:off x="4353373" y="0"/>
            <a:ext cx="598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err="1">
                <a:solidFill>
                  <a:srgbClr val="002060"/>
                </a:solidFill>
              </a:rPr>
              <a:t>Where</a:t>
            </a:r>
            <a:r>
              <a:rPr lang="sl-SI" sz="5400" dirty="0">
                <a:solidFill>
                  <a:srgbClr val="002060"/>
                </a:solidFill>
              </a:rPr>
              <a:t> is </a:t>
            </a:r>
            <a:r>
              <a:rPr lang="sl-SI" sz="5400" dirty="0" err="1">
                <a:solidFill>
                  <a:srgbClr val="002060"/>
                </a:solidFill>
              </a:rPr>
              <a:t>the</a:t>
            </a:r>
            <a:r>
              <a:rPr lang="sl-SI" sz="5400" dirty="0">
                <a:solidFill>
                  <a:srgbClr val="002060"/>
                </a:solidFill>
              </a:rPr>
              <a:t>…..?</a:t>
            </a:r>
          </a:p>
        </p:txBody>
      </p:sp>
    </p:spTree>
    <p:extLst>
      <p:ext uri="{BB962C8B-B14F-4D97-AF65-F5344CB8AC3E}">
        <p14:creationId xmlns:p14="http://schemas.microsoft.com/office/powerpoint/2010/main" val="61382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77989" y="583530"/>
            <a:ext cx="10194811" cy="504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is/There are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 opisujemo prostore v hiši in kje nek predmet stoji,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angleščini uporabimo stavke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is /there are</a:t>
            </a: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Če je predmet eden, uporabimo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is,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če je predmetov več, uporabimo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are.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70AD4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Primeri</a:t>
            </a:r>
            <a:r>
              <a:rPr lang="sl-SI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     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is  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l-SI" sz="2800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fridge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the </a:t>
            </a:r>
            <a:r>
              <a:rPr lang="sl-SI" sz="2800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are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seven books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AU" sz="2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bookcase</a:t>
            </a:r>
            <a:r>
              <a:rPr lang="en-AU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605348" y="4441372"/>
            <a:ext cx="37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1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127170" y="4441372"/>
            <a:ext cx="43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2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130434" y="5628633"/>
            <a:ext cx="43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2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415936" y="5624334"/>
            <a:ext cx="37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1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230291" y="4441372"/>
            <a:ext cx="43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3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8048897" y="5554721"/>
            <a:ext cx="43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572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31520" y="561703"/>
            <a:ext cx="4467497" cy="80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96834" y="2194560"/>
            <a:ext cx="4206240" cy="96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27463" y="3984171"/>
            <a:ext cx="3984171" cy="12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80069" y="561703"/>
            <a:ext cx="3931920" cy="172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49175"/>
              </p:ext>
            </p:extLst>
          </p:nvPr>
        </p:nvGraphicFramePr>
        <p:xfrm>
          <a:off x="444136" y="281354"/>
          <a:ext cx="11155680" cy="822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738">
                  <a:extLst>
                    <a:ext uri="{9D8B030D-6E8A-4147-A177-3AD203B41FA5}">
                      <a16:colId xmlns:a16="http://schemas.microsoft.com/office/drawing/2014/main" val="1758269120"/>
                    </a:ext>
                  </a:extLst>
                </a:gridCol>
                <a:gridCol w="4767942">
                  <a:extLst>
                    <a:ext uri="{9D8B030D-6E8A-4147-A177-3AD203B41FA5}">
                      <a16:colId xmlns:a16="http://schemas.microsoft.com/office/drawing/2014/main" val="1482224810"/>
                    </a:ext>
                  </a:extLst>
                </a:gridCol>
              </a:tblGrid>
              <a:tr h="1938319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516705"/>
                  </a:ext>
                </a:extLst>
              </a:tr>
              <a:tr h="2260887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20199"/>
                  </a:ext>
                </a:extLst>
              </a:tr>
              <a:tr h="231729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00949"/>
                  </a:ext>
                </a:extLst>
              </a:tr>
              <a:tr h="170749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95719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94" y="561703"/>
            <a:ext cx="2527021" cy="252702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44135" y="966651"/>
            <a:ext cx="615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1. There is a clock on the wall</a:t>
            </a:r>
            <a:r>
              <a:rPr lang="sl-SI" sz="3200" dirty="0"/>
              <a:t>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294" y="3316222"/>
            <a:ext cx="3030054" cy="2986139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44135" y="2476695"/>
            <a:ext cx="741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2</a:t>
            </a:r>
            <a:r>
              <a:rPr lang="en-AU" sz="3200" b="1" dirty="0"/>
              <a:t>. There is a fridge next to the cupboard.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444135" y="3780718"/>
            <a:ext cx="727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3. </a:t>
            </a:r>
            <a:r>
              <a:rPr lang="en-AU" sz="3200" b="1" dirty="0"/>
              <a:t>There is an oven under the window.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39108" y="4899819"/>
            <a:ext cx="7732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4. </a:t>
            </a:r>
            <a:r>
              <a:rPr lang="en-AU" sz="3200" b="1" dirty="0"/>
              <a:t>There is a TV between the fridge and the oven.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96834" y="1522684"/>
            <a:ext cx="615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Na steni je ura.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816430" y="3058506"/>
            <a:ext cx="718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/>
                </a:solidFill>
              </a:rPr>
              <a:t>Hladilnik je zraven omarice.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796834" y="4271132"/>
            <a:ext cx="718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/>
                </a:solidFill>
              </a:rPr>
              <a:t>Pečica je pod oknom.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731520" y="5964712"/>
            <a:ext cx="706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/>
                </a:solidFill>
              </a:rPr>
              <a:t>Televizija je med hladilnikom in pečico.</a:t>
            </a:r>
          </a:p>
        </p:txBody>
      </p:sp>
    </p:spTree>
    <p:extLst>
      <p:ext uri="{BB962C8B-B14F-4D97-AF65-F5344CB8AC3E}">
        <p14:creationId xmlns:p14="http://schemas.microsoft.com/office/powerpoint/2010/main" val="69446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142</Words>
  <Application>Microsoft Office PowerPoint</Application>
  <PresentationFormat>Širokozaslonsko</PresentationFormat>
  <Paragraphs>24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KatarinaP-RS</dc:creator>
  <cp:lastModifiedBy>Uporabnik sistema Windows</cp:lastModifiedBy>
  <cp:revision>6</cp:revision>
  <dcterms:created xsi:type="dcterms:W3CDTF">2018-02-28T17:47:20Z</dcterms:created>
  <dcterms:modified xsi:type="dcterms:W3CDTF">2020-04-06T20:31:33Z</dcterms:modified>
</cp:coreProperties>
</file>