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0" r:id="rId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9A0D-D6B2-4A4C-A124-5EEB6EAB6BF0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7E4B-1699-4298-8F78-A98B1960366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9A0D-D6B2-4A4C-A124-5EEB6EAB6BF0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7E4B-1699-4298-8F78-A98B1960366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9A0D-D6B2-4A4C-A124-5EEB6EAB6BF0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7E4B-1699-4298-8F78-A98B1960366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9A0D-D6B2-4A4C-A124-5EEB6EAB6BF0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7E4B-1699-4298-8F78-A98B1960366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9A0D-D6B2-4A4C-A124-5EEB6EAB6BF0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7E4B-1699-4298-8F78-A98B1960366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9A0D-D6B2-4A4C-A124-5EEB6EAB6BF0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7E4B-1699-4298-8F78-A98B1960366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9A0D-D6B2-4A4C-A124-5EEB6EAB6BF0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7E4B-1699-4298-8F78-A98B1960366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9A0D-D6B2-4A4C-A124-5EEB6EAB6BF0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7E4B-1699-4298-8F78-A98B1960366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9A0D-D6B2-4A4C-A124-5EEB6EAB6BF0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7E4B-1699-4298-8F78-A98B1960366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9A0D-D6B2-4A4C-A124-5EEB6EAB6BF0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7E4B-1699-4298-8F78-A98B1960366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9A0D-D6B2-4A4C-A124-5EEB6EAB6BF0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7E4B-1699-4298-8F78-A98B1960366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F9A0D-D6B2-4A4C-A124-5EEB6EAB6BF0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87E4B-1699-4298-8F78-A98B19603661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2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hyperlink" Target="http://egradiva.gis.si/web/7.-razred-zgodovina/prazgodovina?p_p_id=ZOS_T03_P03_WAR_ZOS_T03_P03portlet_INSTANCE_Bp7n&amp;p_p_lifecycle=0&amp;p_p_state=norma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936103"/>
          </a:xfrm>
        </p:spPr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Prazgodovina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9552" y="1484784"/>
            <a:ext cx="8352928" cy="504056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sl-SI" dirty="0">
                <a:solidFill>
                  <a:srgbClr val="FF0000"/>
                </a:solidFill>
              </a:rPr>
              <a:t>Prazgodovina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je najstarejše obdobje zgodovine človeštva. </a:t>
            </a:r>
            <a:endParaRPr lang="sl-SI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sl-SI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Razdeljena 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 na :</a:t>
            </a:r>
          </a:p>
          <a:p>
            <a:pPr lvl="0" algn="l"/>
            <a:r>
              <a:rPr lang="sl-SI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sl-SI" dirty="0" smtClean="0">
                <a:solidFill>
                  <a:srgbClr val="7030A0"/>
                </a:solidFill>
              </a:rPr>
              <a:t>kameno dobo</a:t>
            </a:r>
            <a:r>
              <a:rPr lang="sl-SI" dirty="0" smtClean="0">
                <a:solidFill>
                  <a:schemeClr val="tx1"/>
                </a:solidFill>
              </a:rPr>
              <a:t>,</a:t>
            </a:r>
            <a:r>
              <a:rPr lang="sl-SI" dirty="0" smtClean="0">
                <a:solidFill>
                  <a:srgbClr val="7030A0"/>
                </a:solidFill>
              </a:rPr>
              <a:t> </a:t>
            </a:r>
            <a:endParaRPr lang="sl-SI" dirty="0">
              <a:solidFill>
                <a:srgbClr val="7030A0"/>
              </a:solidFill>
            </a:endParaRPr>
          </a:p>
          <a:p>
            <a:pPr lvl="0" algn="l">
              <a:buFontTx/>
              <a:buChar char="-"/>
            </a:pPr>
            <a:r>
              <a:rPr lang="sl-SI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l-SI" dirty="0" smtClean="0">
                <a:solidFill>
                  <a:srgbClr val="7030A0"/>
                </a:solidFill>
              </a:rPr>
              <a:t>dobe kovin  </a:t>
            </a:r>
            <a:r>
              <a:rPr lang="sl-SI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(bakrena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bronasta, </a:t>
            </a:r>
            <a:r>
              <a:rPr lang="sl-SI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železna).</a:t>
            </a:r>
          </a:p>
          <a:p>
            <a:pPr lvl="0" algn="l">
              <a:buFontTx/>
              <a:buChar char="-"/>
            </a:pPr>
            <a:endParaRPr lang="sl-SI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sl-SI" dirty="0">
                <a:solidFill>
                  <a:srgbClr val="00B050"/>
                </a:solidFill>
              </a:rPr>
              <a:t>ARHEOLOGIJA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je veda, ki proučuje </a:t>
            </a:r>
            <a:r>
              <a:rPr lang="sl-SI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življenje  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kulturo </a:t>
            </a:r>
            <a:r>
              <a:rPr lang="sl-SI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ljudi v 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davnih </a:t>
            </a:r>
            <a:endParaRPr lang="sl-SI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sl-SI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časih na 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osnovi izkopanin</a:t>
            </a:r>
            <a:r>
              <a:rPr lang="sl-SI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r>
              <a:rPr lang="sl-SI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Izkopanine hranijo muzeji.</a:t>
            </a:r>
            <a:endParaRPr lang="sl-SI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sl-SI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2" name="Picture 2" descr="C:\Documents and Settings\Uporabnik\My Documents\My Pictures\imagesCAO2GN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077072"/>
            <a:ext cx="1762125" cy="2600325"/>
          </a:xfrm>
          <a:prstGeom prst="rect">
            <a:avLst/>
          </a:prstGeom>
          <a:noFill/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80"/>
    </mc:Choice>
    <mc:Fallback>
      <p:transition spd="slow" advTm="130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784274"/>
            <a:ext cx="8229600" cy="5433467"/>
          </a:xfrm>
        </p:spPr>
        <p:txBody>
          <a:bodyPr/>
          <a:lstStyle/>
          <a:p>
            <a:pPr>
              <a:buNone/>
            </a:pPr>
            <a:r>
              <a:rPr lang="sl-SI" b="1" dirty="0" smtClean="0">
                <a:solidFill>
                  <a:srgbClr val="7030A0"/>
                </a:solidFill>
              </a:rPr>
              <a:t>    V </a:t>
            </a:r>
            <a:r>
              <a:rPr lang="sl-SI" b="1" dirty="0">
                <a:solidFill>
                  <a:srgbClr val="7030A0"/>
                </a:solidFill>
              </a:rPr>
              <a:t>kameni</a:t>
            </a:r>
            <a:r>
              <a:rPr lang="sl-SI" dirty="0">
                <a:solidFill>
                  <a:srgbClr val="7030A0"/>
                </a:solidFill>
              </a:rPr>
              <a:t> </a:t>
            </a:r>
            <a:r>
              <a:rPr lang="sl-SI" b="1" dirty="0">
                <a:solidFill>
                  <a:srgbClr val="7030A0"/>
                </a:solidFill>
              </a:rPr>
              <a:t>dobi</a:t>
            </a:r>
            <a:r>
              <a:rPr lang="sl-SI" dirty="0">
                <a:solidFill>
                  <a:srgbClr val="7030A0"/>
                </a:solidFill>
              </a:rPr>
              <a:t>  </a:t>
            </a:r>
            <a:r>
              <a:rPr lang="sl-SI" dirty="0"/>
              <a:t>so se ljudje preživljali z lovom in niso bili stalno naseljeni. Živeli so v jamah. Uporabljali so orodje in orožje iz kamna, lesa in živalskih </a:t>
            </a:r>
            <a:r>
              <a:rPr lang="sl-SI" dirty="0" smtClean="0"/>
              <a:t>kosti </a:t>
            </a:r>
            <a:r>
              <a:rPr lang="sl-SI" dirty="0"/>
              <a:t>(npr. pestnjak, kopje, kamnite sekire, koščene konice</a:t>
            </a:r>
            <a:r>
              <a:rPr lang="sl-SI" dirty="0" smtClean="0"/>
              <a:t>). Lovili so mamute, bizone in jamske medvede.</a:t>
            </a:r>
          </a:p>
          <a:p>
            <a:pPr>
              <a:buNone/>
            </a:pPr>
            <a:r>
              <a:rPr lang="sl-SI" dirty="0"/>
              <a:t> </a:t>
            </a:r>
            <a:r>
              <a:rPr lang="sl-SI" dirty="0" smtClean="0"/>
              <a:t>   </a:t>
            </a:r>
            <a:endParaRPr lang="sl-SI" dirty="0"/>
          </a:p>
          <a:p>
            <a:pPr algn="ctr">
              <a:buNone/>
            </a:pPr>
            <a:r>
              <a:rPr lang="sl-SI" dirty="0" smtClean="0"/>
              <a:t>     </a:t>
            </a:r>
            <a:endParaRPr lang="sl-SI" dirty="0"/>
          </a:p>
        </p:txBody>
      </p:sp>
      <p:pic>
        <p:nvPicPr>
          <p:cNvPr id="1030" name="Picture 6" descr="C:\Documents and Settings\Uporabnik\My Documents\My Pictures\imagesCAESID9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501008"/>
            <a:ext cx="2009775" cy="2276475"/>
          </a:xfrm>
          <a:prstGeom prst="rect">
            <a:avLst/>
          </a:prstGeom>
          <a:noFill/>
        </p:spPr>
      </p:pic>
      <p:pic>
        <p:nvPicPr>
          <p:cNvPr id="1032" name="Picture 8" descr="C:\Documents and Settings\Uporabnik\My Documents\My Pictures\praljudje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077072"/>
            <a:ext cx="2524125" cy="1809750"/>
          </a:xfrm>
          <a:prstGeom prst="rect">
            <a:avLst/>
          </a:prstGeom>
          <a:noFill/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75"/>
    </mc:Choice>
    <mc:Fallback>
      <p:transition spd="slow" advTm="7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pic>
        <p:nvPicPr>
          <p:cNvPr id="2050" name="Picture 2" descr="C:\Documents and Settings\Uporabnik\My Documents\My Pictures\imagesCAA08D4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429000"/>
            <a:ext cx="2466975" cy="1847850"/>
          </a:xfrm>
          <a:prstGeom prst="rect">
            <a:avLst/>
          </a:prstGeom>
          <a:noFill/>
        </p:spPr>
      </p:pic>
      <p:pic>
        <p:nvPicPr>
          <p:cNvPr id="2051" name="Picture 3" descr="C:\Documents and Settings\Uporabnik\My Documents\My Pictures\imagesCA3O2G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76672"/>
            <a:ext cx="2133600" cy="1600200"/>
          </a:xfrm>
          <a:prstGeom prst="rect">
            <a:avLst/>
          </a:prstGeom>
          <a:noFill/>
        </p:spPr>
      </p:pic>
      <p:pic>
        <p:nvPicPr>
          <p:cNvPr id="2052" name="Picture 4" descr="C:\Documents and Settings\Uporabnik\My Documents\My Pictures\untitled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04664"/>
            <a:ext cx="2600325" cy="1752600"/>
          </a:xfrm>
          <a:prstGeom prst="rect">
            <a:avLst/>
          </a:prstGeom>
          <a:noFill/>
        </p:spPr>
      </p:pic>
      <p:pic>
        <p:nvPicPr>
          <p:cNvPr id="2053" name="Picture 5" descr="C:\Documents and Settings\Uporabnik\My Documents\My Pictures\kamni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04664"/>
            <a:ext cx="2619375" cy="1743075"/>
          </a:xfrm>
          <a:prstGeom prst="rect">
            <a:avLst/>
          </a:prstGeom>
          <a:noFill/>
        </p:spPr>
      </p:pic>
      <p:pic>
        <p:nvPicPr>
          <p:cNvPr id="2054" name="Picture 6" descr="C:\Documents and Settings\Uporabnik\My Documents\My Pictures\Potočka Zijalk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5" y="3212976"/>
            <a:ext cx="1632691" cy="1081658"/>
          </a:xfrm>
          <a:prstGeom prst="rect">
            <a:avLst/>
          </a:prstGeom>
          <a:noFill/>
        </p:spPr>
      </p:pic>
      <p:pic>
        <p:nvPicPr>
          <p:cNvPr id="2055" name="Picture 7" descr="C:\Documents and Settings\Uporabnik\My Documents\My Pictures\imagesCANFWSA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4869160"/>
            <a:ext cx="3600400" cy="1319824"/>
          </a:xfrm>
          <a:prstGeom prst="rect">
            <a:avLst/>
          </a:prstGeom>
          <a:noFill/>
        </p:spPr>
      </p:pic>
      <p:pic>
        <p:nvPicPr>
          <p:cNvPr id="2056" name="Picture 8" descr="C:\Documents and Settings\Uporabnik\My Documents\My Pictures\okostje jamskega medveda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2" y="2852936"/>
            <a:ext cx="2286000" cy="1762125"/>
          </a:xfrm>
          <a:prstGeom prst="rect">
            <a:avLst/>
          </a:prstGeom>
          <a:noFill/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24"/>
    </mc:Choice>
    <mc:Fallback>
      <p:transition spd="slow" advTm="5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69" x="260350" y="5321300"/>
          <p14:tracePt t="6955" x="266700" y="5308600"/>
          <p14:tracePt t="6962" x="279400" y="5302250"/>
          <p14:tracePt t="6971" x="292100" y="5283200"/>
          <p14:tracePt t="6988" x="317500" y="5251450"/>
          <p14:tracePt t="7005" x="349250" y="5200650"/>
          <p14:tracePt t="7021" x="393700" y="5118100"/>
          <p14:tracePt t="7038" x="450850" y="5022850"/>
          <p14:tracePt t="7055" x="514350" y="4908550"/>
          <p14:tracePt t="7071" x="609600" y="4775200"/>
          <p14:tracePt t="7088" x="704850" y="4641850"/>
          <p14:tracePt t="7105" x="901700" y="4368800"/>
          <p14:tracePt t="7121" x="1136650" y="4095750"/>
          <p14:tracePt t="7138" x="1384300" y="3860800"/>
          <p14:tracePt t="7154" x="1638300" y="3644900"/>
          <p14:tracePt t="7171" x="1841500" y="3435350"/>
          <p14:tracePt t="7188" x="2000250" y="3232150"/>
          <p14:tracePt t="7205" x="2089150" y="3086100"/>
          <p14:tracePt t="7221" x="2159000" y="2965450"/>
          <p14:tracePt t="7238" x="2197100" y="2908300"/>
          <p14:tracePt t="7254" x="2222500" y="2882900"/>
          <p14:tracePt t="7290" x="2222500" y="2895600"/>
          <p14:tracePt t="7304" x="2216150" y="2940050"/>
          <p14:tracePt t="7321" x="2203450" y="3003550"/>
          <p14:tracePt t="7338" x="2203450" y="3035300"/>
          <p14:tracePt t="7354" x="2203450" y="3048000"/>
          <p14:tracePt t="7371" x="2203450" y="3054350"/>
          <p14:tracePt t="7554" x="2203450" y="3048000"/>
          <p14:tracePt t="7561" x="2190750" y="3028950"/>
          <p14:tracePt t="7571" x="2178050" y="3022600"/>
          <p14:tracePt t="7588" x="2159000" y="2984500"/>
          <p14:tracePt t="7605" x="2133600" y="2952750"/>
          <p14:tracePt t="7621" x="2114550" y="2927350"/>
          <p14:tracePt t="7638" x="2089150" y="2889250"/>
          <p14:tracePt t="7655" x="2070100" y="2870200"/>
          <p14:tracePt t="7671" x="2063750" y="2863850"/>
          <p14:tracePt t="7688" x="2057400" y="2851150"/>
          <p14:tracePt t="7786" x="2051050" y="2844800"/>
          <p14:tracePt t="7802" x="2044700" y="2838450"/>
          <p14:tracePt t="7819" x="2044700" y="2832100"/>
          <p14:tracePt t="7834" x="2038350" y="2819400"/>
          <p14:tracePt t="7859" x="2038350" y="2806700"/>
          <p14:tracePt t="7875" x="2038350" y="2800350"/>
          <p14:tracePt t="7890" x="2038350" y="2794000"/>
          <p14:tracePt t="7898" x="2038350" y="2787650"/>
          <p14:tracePt t="7906" x="2038350" y="2781300"/>
          <p14:tracePt t="7922" x="2038350" y="2774950"/>
          <p14:tracePt t="7946" x="2038350" y="2762250"/>
          <p14:tracePt t="7962" x="2038350" y="2755900"/>
          <p14:tracePt t="7985" x="2038350" y="2749550"/>
          <p14:tracePt t="7994" x="2038350" y="2736850"/>
          <p14:tracePt t="8018" x="2038350" y="2730500"/>
          <p14:tracePt t="8025" x="2038350" y="2724150"/>
          <p14:tracePt t="8038" x="2038350" y="2717800"/>
          <p14:tracePt t="8054" x="2038350" y="2711450"/>
          <p14:tracePt t="8071" x="2044700" y="2705100"/>
          <p14:tracePt t="8088" x="2044700" y="2692400"/>
          <p14:tracePt t="8104" x="2044700" y="2686050"/>
          <p14:tracePt t="8121" x="2051050" y="2686050"/>
          <p14:tracePt t="8138" x="2057400" y="2679700"/>
          <p14:tracePt t="8154" x="2076450" y="2647950"/>
          <p14:tracePt t="8171" x="2076450" y="2635250"/>
          <p14:tracePt t="8188" x="2095500" y="2616200"/>
          <p14:tracePt t="8204" x="2101850" y="2609850"/>
          <p14:tracePt t="8221" x="2101850" y="2603500"/>
          <p14:tracePt t="8238" x="2108200" y="2603500"/>
          <p14:tracePt t="8254" x="2120900" y="2590800"/>
          <p14:tracePt t="8288" x="2120900" y="2584450"/>
          <p14:tracePt t="8305" x="2127250" y="2584450"/>
          <p14:tracePt t="8323" x="2139950" y="2578100"/>
          <p14:tracePt t="8338" x="2152650" y="2571750"/>
          <p14:tracePt t="8354" x="2171700" y="2559050"/>
          <p14:tracePt t="8371" x="2190750" y="2546350"/>
          <p14:tracePt t="8388" x="2216150" y="2533650"/>
          <p14:tracePt t="8404" x="2222500" y="2527300"/>
          <p14:tracePt t="8421" x="2228850" y="2520950"/>
          <p14:tracePt t="8610" x="2216150" y="2514600"/>
          <p14:tracePt t="8618" x="2203450" y="2501900"/>
          <p14:tracePt t="8626" x="2184400" y="2489200"/>
          <p14:tracePt t="8637" x="2159000" y="2463800"/>
          <p14:tracePt t="8654" x="2139950" y="2438400"/>
          <p14:tracePt t="8671" x="2127250" y="2393950"/>
          <p14:tracePt t="8688" x="2114550" y="2336800"/>
          <p14:tracePt t="8705" x="2095500" y="2266950"/>
          <p14:tracePt t="8721" x="2095500" y="2247900"/>
          <p14:tracePt t="8737" x="2063750" y="2178050"/>
          <p14:tracePt t="8754" x="2044700" y="2139950"/>
          <p14:tracePt t="8771" x="2038350" y="2114550"/>
          <p14:tracePt t="8787" x="2019300" y="2076450"/>
          <p14:tracePt t="8804" x="2000250" y="2044700"/>
          <p14:tracePt t="8821" x="1949450" y="2006600"/>
          <p14:tracePt t="8838" x="1873250" y="1962150"/>
          <p14:tracePt t="8855" x="1816100" y="1936750"/>
          <p14:tracePt t="8871" x="1809750" y="1936750"/>
          <p14:tracePt t="8922" x="1803400" y="1936750"/>
          <p14:tracePt t="8930" x="1790700" y="1936750"/>
          <p14:tracePt t="8946" x="1784350" y="1936750"/>
          <p14:tracePt t="8954" x="1778000" y="1936750"/>
          <p14:tracePt t="8971" x="1765300" y="1943100"/>
          <p14:tracePt t="8987" x="1752600" y="1955800"/>
          <p14:tracePt t="9004" x="1752600" y="1962150"/>
          <p14:tracePt t="9021" x="1752600" y="1974850"/>
          <p14:tracePt t="9038" x="1752600" y="2000250"/>
          <p14:tracePt t="9054" x="1752600" y="2012950"/>
          <p14:tracePt t="9071" x="1765300" y="2044700"/>
          <p14:tracePt t="9088" x="1771650" y="2070100"/>
          <p14:tracePt t="9104" x="1784350" y="2095500"/>
          <p14:tracePt t="9121" x="1790700" y="2120900"/>
          <p14:tracePt t="9137" x="1790700" y="2139950"/>
          <p14:tracePt t="9154" x="1790700" y="2159000"/>
          <p14:tracePt t="9171" x="1790700" y="2165350"/>
          <p14:tracePt t="9187" x="1790700" y="2178050"/>
          <p14:tracePt t="9204" x="1790700" y="2190750"/>
          <p14:tracePt t="9221" x="1790700" y="2197100"/>
          <p14:tracePt t="9237" x="1790700" y="2209800"/>
          <p14:tracePt t="9271" x="1790700" y="2222500"/>
          <p14:tracePt t="9288" x="1784350" y="2228850"/>
          <p14:tracePt t="9321" x="1771650" y="2247900"/>
          <p14:tracePt t="9354" x="1765300" y="2254250"/>
          <p14:tracePt t="9370" x="1765300" y="2260600"/>
          <p14:tracePt t="9387" x="1758950" y="2279650"/>
          <p14:tracePt t="9404" x="1752600" y="2311400"/>
          <p14:tracePt t="9421" x="1739900" y="2336800"/>
          <p14:tracePt t="9437" x="1739900" y="2355850"/>
          <p14:tracePt t="9454" x="1733550" y="2374900"/>
          <p14:tracePt t="9471" x="1733550" y="2381250"/>
          <p14:tracePt t="9487" x="1727200" y="2381250"/>
          <p14:tracePt t="9747" x="1727200" y="2387600"/>
          <p14:tracePt t="9754" x="1714500" y="2393950"/>
          <p14:tracePt t="9763" x="1708150" y="2400300"/>
          <p14:tracePt t="9770" x="1708150" y="2406650"/>
          <p14:tracePt t="9787" x="1689100" y="2413000"/>
          <p14:tracePt t="9804" x="1676400" y="2425700"/>
          <p14:tracePt t="9821" x="1663700" y="2432050"/>
          <p14:tracePt t="9837" x="1663700" y="2438400"/>
          <p14:tracePt t="9854" x="1651000" y="2451100"/>
          <p14:tracePt t="9887" x="1644650" y="2451100"/>
          <p14:tracePt t="10034" x="1631950" y="2457450"/>
          <p14:tracePt t="10114" x="1625600" y="2457450"/>
          <p14:tracePt t="10130" x="1612900" y="2457450"/>
          <p14:tracePt t="10139" x="1600200" y="2457450"/>
          <p14:tracePt t="10146" x="1587500" y="2457450"/>
          <p14:tracePt t="10154" x="1581150" y="2457450"/>
          <p14:tracePt t="10170" x="1568450" y="2457450"/>
          <p14:tracePt t="10187" x="1562100" y="2457450"/>
          <p14:tracePt t="10204" x="1549400" y="2457450"/>
          <p14:tracePt t="10221" x="1543050" y="2457450"/>
          <p14:tracePt t="10237" x="1524000" y="2457450"/>
          <p14:tracePt t="10270" x="1517650" y="2457450"/>
          <p14:tracePt t="10355" x="1524000" y="2457450"/>
          <p14:tracePt t="10363" x="1549400" y="2457450"/>
          <p14:tracePt t="10370" x="1574800" y="2457450"/>
          <p14:tracePt t="10387" x="1676400" y="2457450"/>
          <p14:tracePt t="10404" x="1739900" y="2444750"/>
          <p14:tracePt t="10421" x="1778000" y="2432050"/>
          <p14:tracePt t="10437" x="1790700" y="2419350"/>
          <p14:tracePt t="10454" x="1790700" y="2387600"/>
          <p14:tracePt t="10471" x="1790700" y="2362200"/>
          <p14:tracePt t="10487" x="1790700" y="2343150"/>
          <p14:tracePt t="10489" x="1784350" y="2324100"/>
          <p14:tracePt t="10504" x="1778000" y="2311400"/>
          <p14:tracePt t="10520" x="1746250" y="2286000"/>
          <p14:tracePt t="10537" x="1689100" y="2260600"/>
          <p14:tracePt t="10554" x="1612900" y="2222500"/>
          <p14:tracePt t="10570" x="1530350" y="2197100"/>
          <p14:tracePt t="10587" x="1441450" y="2178050"/>
          <p14:tracePt t="10604" x="1339850" y="2146300"/>
          <p14:tracePt t="10621" x="1270000" y="2127250"/>
          <p14:tracePt t="10637" x="1244600" y="2114550"/>
          <p14:tracePt t="10654" x="1238250" y="2114550"/>
          <p14:tracePt t="10670" x="1238250" y="2076450"/>
          <p14:tracePt t="10687" x="1295400" y="2038350"/>
          <p14:tracePt t="10704" x="1352550" y="2000250"/>
          <p14:tracePt t="10720" x="1390650" y="1968500"/>
          <p14:tracePt t="10737" x="1422400" y="1943100"/>
          <p14:tracePt t="10754" x="1435100" y="1924050"/>
          <p14:tracePt t="10770" x="1460500" y="1885950"/>
          <p14:tracePt t="10787" x="1485900" y="1854200"/>
          <p14:tracePt t="10804" x="1536700" y="1809750"/>
          <p14:tracePt t="10820" x="1581150" y="1746250"/>
          <p14:tracePt t="10837" x="1657350" y="1663700"/>
          <p14:tracePt t="10854" x="1695450" y="1619250"/>
          <p14:tracePt t="10870" x="1739900" y="1568450"/>
          <p14:tracePt t="10887" x="1778000" y="1517650"/>
          <p14:tracePt t="10904" x="1797050" y="1479550"/>
          <p14:tracePt t="10920" x="1809750" y="1466850"/>
          <p14:tracePt t="10937" x="1835150" y="1447800"/>
          <p14:tracePt t="10954" x="1873250" y="1441450"/>
          <p14:tracePt t="10970" x="1955800" y="1441450"/>
          <p14:tracePt t="10987" x="2038350" y="1441450"/>
          <p14:tracePt t="11004" x="2095500" y="1441450"/>
          <p14:tracePt t="11020" x="2120900" y="1441450"/>
          <p14:tracePt t="11037" x="2146300" y="1441450"/>
          <p14:tracePt t="11054" x="2165350" y="1454150"/>
          <p14:tracePt t="11071" x="2203450" y="1460500"/>
          <p14:tracePt t="11087" x="2241550" y="1479550"/>
          <p14:tracePt t="11104" x="2260600" y="1485900"/>
          <p14:tracePt t="11120" x="2286000" y="1504950"/>
          <p14:tracePt t="11137" x="2330450" y="1536700"/>
          <p14:tracePt t="11154" x="2349500" y="1555750"/>
          <p14:tracePt t="11170" x="2387600" y="1587500"/>
          <p14:tracePt t="11187" x="2419350" y="1606550"/>
          <p14:tracePt t="11204" x="2444750" y="1638300"/>
          <p14:tracePt t="11220" x="2457450" y="1651000"/>
          <p14:tracePt t="11237" x="2476500" y="1670050"/>
          <p14:tracePt t="11254" x="2489200" y="1689100"/>
          <p14:tracePt t="11270" x="2489200" y="1695450"/>
          <p14:tracePt t="11287" x="2495550" y="1701800"/>
          <p14:tracePt t="11304" x="2495550" y="1708150"/>
          <p14:tracePt t="11320" x="2495550" y="1727200"/>
          <p14:tracePt t="11337" x="2501900" y="1727200"/>
          <p14:tracePt t="11354" x="2501900" y="1746250"/>
          <p14:tracePt t="11370" x="2501900" y="1758950"/>
          <p14:tracePt t="11387" x="2501900" y="1778000"/>
          <p14:tracePt t="11403" x="2501900" y="1784350"/>
          <p14:tracePt t="11420" x="2501900" y="1797050"/>
          <p14:tracePt t="11437" x="2495550" y="1816100"/>
          <p14:tracePt t="11454" x="2482850" y="1828800"/>
          <p14:tracePt t="11470" x="2463800" y="1847850"/>
          <p14:tracePt t="11487" x="2438400" y="1873250"/>
          <p14:tracePt t="11504" x="2419350" y="1885950"/>
          <p14:tracePt t="11506" x="2400300" y="1898650"/>
          <p14:tracePt t="11520" x="2374900" y="1917700"/>
          <p14:tracePt t="11537" x="2336800" y="1936750"/>
          <p14:tracePt t="11554" x="2305050" y="1955800"/>
          <p14:tracePt t="11570" x="2279650" y="1955800"/>
          <p14:tracePt t="11587" x="2260600" y="1955800"/>
          <p14:tracePt t="11603" x="2247900" y="1955800"/>
          <p14:tracePt t="11620" x="2241550" y="1955800"/>
          <p14:tracePt t="11637" x="2228850" y="1955800"/>
          <p14:tracePt t="11654" x="2184400" y="1955800"/>
          <p14:tracePt t="11670" x="2139950" y="1955800"/>
          <p14:tracePt t="11687" x="2082800" y="1955800"/>
          <p14:tracePt t="11703" x="2032000" y="1955800"/>
          <p14:tracePt t="11720" x="1987550" y="1955800"/>
          <p14:tracePt t="11737" x="1943100" y="1968500"/>
          <p14:tracePt t="11754" x="1892300" y="1981200"/>
          <p14:tracePt t="11770" x="1866900" y="1993900"/>
          <p14:tracePt t="11787" x="1841500" y="2000250"/>
          <p14:tracePt t="11803" x="1822450" y="2000250"/>
          <p14:tracePt t="11820" x="1809750" y="2006600"/>
          <p14:tracePt t="11837" x="1790700" y="2012950"/>
          <p14:tracePt t="11854" x="1771650" y="2012950"/>
          <p14:tracePt t="11870" x="1746250" y="2019300"/>
          <p14:tracePt t="11887" x="1720850" y="2019300"/>
          <p14:tracePt t="11904" x="1720850" y="2025650"/>
          <p14:tracePt t="11920" x="1714500" y="2025650"/>
          <p14:tracePt t="11937" x="1708150" y="2025650"/>
          <p14:tracePt t="12211" x="1708150" y="2032000"/>
          <p14:tracePt t="12219" x="1720850" y="2032000"/>
          <p14:tracePt t="12226" x="1727200" y="2032000"/>
          <p14:tracePt t="12237" x="1746250" y="2032000"/>
          <p14:tracePt t="12254" x="1778000" y="2032000"/>
          <p14:tracePt t="12270" x="1828800" y="2038350"/>
          <p14:tracePt t="12287" x="1905000" y="2044700"/>
          <p14:tracePt t="12304" x="1993900" y="2044700"/>
          <p14:tracePt t="12320" x="2114550" y="2044700"/>
          <p14:tracePt t="12337" x="2222500" y="2063750"/>
          <p14:tracePt t="12354" x="2438400" y="2089150"/>
          <p14:tracePt t="12370" x="2584450" y="2114550"/>
          <p14:tracePt t="12386" x="2724150" y="2133600"/>
          <p14:tracePt t="12403" x="2863850" y="2152650"/>
          <p14:tracePt t="12420" x="2997200" y="2152650"/>
          <p14:tracePt t="12437" x="3117850" y="2152650"/>
          <p14:tracePt t="12454" x="3225800" y="2152650"/>
          <p14:tracePt t="12470" x="3333750" y="2152650"/>
          <p14:tracePt t="12487" x="3441700" y="2152650"/>
          <p14:tracePt t="12504" x="3556000" y="2152650"/>
          <p14:tracePt t="12520" x="3651250" y="2152650"/>
          <p14:tracePt t="12522" x="3689350" y="2152650"/>
          <p14:tracePt t="12537" x="3740150" y="2152650"/>
          <p14:tracePt t="12554" x="3860800" y="2152650"/>
          <p14:tracePt t="12570" x="3898900" y="2152650"/>
          <p14:tracePt t="12586" x="4032250" y="2152650"/>
          <p14:tracePt t="12603" x="4108450" y="2152650"/>
          <p14:tracePt t="12620" x="4184650" y="2152650"/>
          <p14:tracePt t="12637" x="4267200" y="2152650"/>
          <p14:tracePt t="12653" x="4356100" y="2152650"/>
          <p14:tracePt t="12670" x="4445000" y="2152650"/>
          <p14:tracePt t="12687" x="4578350" y="2152650"/>
          <p14:tracePt t="12703" x="4686300" y="2152650"/>
          <p14:tracePt t="12720" x="4787900" y="2152650"/>
          <p14:tracePt t="12737" x="4883150" y="2152650"/>
          <p14:tracePt t="12754" x="4984750" y="2152650"/>
          <p14:tracePt t="12770" x="5041900" y="2152650"/>
          <p14:tracePt t="12786" x="5105400" y="2152650"/>
          <p14:tracePt t="12803" x="5162550" y="2152650"/>
          <p14:tracePt t="12820" x="5200650" y="2152650"/>
          <p14:tracePt t="12837" x="5238750" y="2152650"/>
          <p14:tracePt t="12853" x="5270500" y="2152650"/>
          <p14:tracePt t="12870" x="5314950" y="2152650"/>
          <p14:tracePt t="12887" x="5359400" y="2139950"/>
          <p14:tracePt t="12903" x="5416550" y="2127250"/>
          <p14:tracePt t="12920" x="5454650" y="2108200"/>
          <p14:tracePt t="12937" x="5486400" y="2095500"/>
          <p14:tracePt t="12954" x="5518150" y="2082800"/>
          <p14:tracePt t="12970" x="5549900" y="2063750"/>
          <p14:tracePt t="12987" x="5568950" y="2057400"/>
          <p14:tracePt t="13003" x="5600700" y="2032000"/>
          <p14:tracePt t="13020" x="5613400" y="2019300"/>
          <p14:tracePt t="13037" x="5626100" y="2006600"/>
          <p14:tracePt t="13053" x="5632450" y="2000250"/>
          <p14:tracePt t="13070" x="5638800" y="1987550"/>
          <p14:tracePt t="13163" x="5632450" y="1974850"/>
          <p14:tracePt t="13171" x="5613400" y="1968500"/>
          <p14:tracePt t="13179" x="5568950" y="1949450"/>
          <p14:tracePt t="13187" x="5518150" y="1936750"/>
          <p14:tracePt t="13203" x="5441950" y="1911350"/>
          <p14:tracePt t="13220" x="5327650" y="1885950"/>
          <p14:tracePt t="13236" x="5194300" y="1847850"/>
          <p14:tracePt t="13253" x="5099050" y="1816100"/>
          <p14:tracePt t="13270" x="5054600" y="1809750"/>
          <p14:tracePt t="13287" x="5029200" y="1809750"/>
          <p14:tracePt t="13303" x="5003800" y="1809750"/>
          <p14:tracePt t="13320" x="4984750" y="1809750"/>
          <p14:tracePt t="13337" x="4953000" y="1809750"/>
          <p14:tracePt t="13354" x="4883150" y="1809750"/>
          <p14:tracePt t="13370" x="4851400" y="1809750"/>
          <p14:tracePt t="13386" x="4749800" y="1809750"/>
          <p14:tracePt t="13403" x="4692650" y="1809750"/>
          <p14:tracePt t="13420" x="4641850" y="1803400"/>
          <p14:tracePt t="13436" x="4603750" y="1803400"/>
          <p14:tracePt t="13453" x="4572000" y="1803400"/>
          <p14:tracePt t="13470" x="4533900" y="1803400"/>
          <p14:tracePt t="13486" x="4495800" y="1803400"/>
          <p14:tracePt t="13503" x="4451350" y="1803400"/>
          <p14:tracePt t="13520" x="4400550" y="1803400"/>
          <p14:tracePt t="13522" x="4368800" y="1803400"/>
          <p14:tracePt t="13536" x="4330700" y="1809750"/>
          <p14:tracePt t="13553" x="4273550" y="1816100"/>
          <p14:tracePt t="13570" x="4210050" y="1822450"/>
          <p14:tracePt t="13586" x="4133850" y="1828800"/>
          <p14:tracePt t="13603" x="4076700" y="1841500"/>
          <p14:tracePt t="13620" x="4013200" y="1841500"/>
          <p14:tracePt t="13636" x="3962400" y="1854200"/>
          <p14:tracePt t="13653" x="3905250" y="1860550"/>
          <p14:tracePt t="13670" x="3848100" y="1873250"/>
          <p14:tracePt t="13686" x="3810000" y="1879600"/>
          <p14:tracePt t="13703" x="3771900" y="1885950"/>
          <p14:tracePt t="13720" x="3740150" y="1898650"/>
          <p14:tracePt t="13736" x="3708400" y="1911350"/>
          <p14:tracePt t="13753" x="3683000" y="1917700"/>
          <p14:tracePt t="13770" x="3644900" y="1930400"/>
          <p14:tracePt t="13786" x="3606800" y="1936750"/>
          <p14:tracePt t="13803" x="3575050" y="1955800"/>
          <p14:tracePt t="13820" x="3556000" y="1962150"/>
          <p14:tracePt t="13836" x="3536950" y="1968500"/>
          <p14:tracePt t="13853" x="3517900" y="1987550"/>
          <p14:tracePt t="13870" x="3511550" y="1993900"/>
          <p14:tracePt t="13887" x="3511550" y="2012950"/>
          <p14:tracePt t="13903" x="3511550" y="2032000"/>
          <p14:tracePt t="13920" x="3517900" y="2063750"/>
          <p14:tracePt t="13937" x="3549650" y="2095500"/>
          <p14:tracePt t="13953" x="3594100" y="2127250"/>
          <p14:tracePt t="13970" x="3644900" y="2159000"/>
          <p14:tracePt t="13986" x="3733800" y="2203450"/>
          <p14:tracePt t="14003" x="3797300" y="2235200"/>
          <p14:tracePt t="14020" x="3860800" y="2260600"/>
          <p14:tracePt t="14036" x="3943350" y="2286000"/>
          <p14:tracePt t="14053" x="4000500" y="2298700"/>
          <p14:tracePt t="14070" x="4032250" y="2305050"/>
          <p14:tracePt t="14086" x="4057650" y="2311400"/>
          <p14:tracePt t="14103" x="4076700" y="2317750"/>
          <p14:tracePt t="14120" x="4102100" y="2330450"/>
          <p14:tracePt t="14136" x="4171950" y="2343150"/>
          <p14:tracePt t="14153" x="4248150" y="2349500"/>
          <p14:tracePt t="14170" x="4324350" y="2368550"/>
          <p14:tracePt t="14186" x="4413250" y="2374900"/>
          <p14:tracePt t="14203" x="4445000" y="2381250"/>
          <p14:tracePt t="14220" x="4476750" y="2387600"/>
          <p14:tracePt t="14236" x="4514850" y="2387600"/>
          <p14:tracePt t="14253" x="4540250" y="2387600"/>
          <p14:tracePt t="14269" x="4572000" y="2387600"/>
          <p14:tracePt t="14286" x="4610100" y="2387600"/>
          <p14:tracePt t="14303" x="4648200" y="2387600"/>
          <p14:tracePt t="14320" x="4692650" y="2387600"/>
          <p14:tracePt t="14336" x="4724400" y="2387600"/>
          <p14:tracePt t="14353" x="4762500" y="2381250"/>
          <p14:tracePt t="14370" x="4826000" y="2362200"/>
          <p14:tracePt t="14386" x="4845050" y="2362200"/>
          <p14:tracePt t="14403" x="4914900" y="2355850"/>
          <p14:tracePt t="14419" x="4946650" y="2355850"/>
          <p14:tracePt t="14436" x="4972050" y="2343150"/>
          <p14:tracePt t="14453" x="5022850" y="2336800"/>
          <p14:tracePt t="14470" x="5054600" y="2336800"/>
          <p14:tracePt t="14486" x="5099050" y="2336800"/>
          <p14:tracePt t="14503" x="5130800" y="2336800"/>
          <p14:tracePt t="14520" x="5149850" y="2336800"/>
          <p14:tracePt t="14536" x="5162550" y="2336800"/>
          <p14:tracePt t="14555" x="5175250" y="2336800"/>
          <p14:tracePt t="14570" x="5181600" y="2336800"/>
          <p14:tracePt t="14586" x="5187950" y="2330450"/>
          <p14:tracePt t="14603" x="5200650" y="2330450"/>
          <p14:tracePt t="14620" x="5207000" y="2330450"/>
          <p14:tracePt t="14636" x="5213350" y="2330450"/>
          <p14:tracePt t="14653" x="5226050" y="2324100"/>
          <p14:tracePt t="14670" x="5232400" y="2317750"/>
          <p14:tracePt t="14692" x="5238750" y="2311400"/>
          <p14:tracePt t="14724" x="5245100" y="2305050"/>
          <p14:tracePt t="14756" x="5251450" y="2298700"/>
          <p14:tracePt t="14795" x="5251450" y="2292350"/>
          <p14:tracePt t="14803" x="5251450" y="2286000"/>
          <p14:tracePt t="14811" x="5251450" y="2279650"/>
          <p14:tracePt t="14819" x="5251450" y="2273300"/>
          <p14:tracePt t="14836" x="5251450" y="2266950"/>
          <p14:tracePt t="14853" x="5251450" y="2247900"/>
          <p14:tracePt t="14870" x="5251450" y="2241550"/>
          <p14:tracePt t="14886" x="5251450" y="2228850"/>
          <p14:tracePt t="14903" x="5251450" y="2216150"/>
          <p14:tracePt t="14920" x="5245100" y="2216150"/>
          <p14:tracePt t="14936" x="5232400" y="2197100"/>
          <p14:tracePt t="14953" x="5200650" y="2184400"/>
          <p14:tracePt t="14970" x="5168900" y="2171700"/>
          <p14:tracePt t="14986" x="5105400" y="2146300"/>
          <p14:tracePt t="15003" x="5067300" y="2139950"/>
          <p14:tracePt t="15020" x="5016500" y="2133600"/>
          <p14:tracePt t="15036" x="4978400" y="2120900"/>
          <p14:tracePt t="15053" x="4953000" y="2114550"/>
          <p14:tracePt t="15070" x="4940300" y="2114550"/>
          <p14:tracePt t="15086" x="4933950" y="2114550"/>
          <p14:tracePt t="15140" x="4927600" y="2114550"/>
          <p14:tracePt t="15147" x="4921250" y="2114550"/>
          <p14:tracePt t="15155" x="4908550" y="2114550"/>
          <p14:tracePt t="15169" x="4895850" y="2114550"/>
          <p14:tracePt t="15186" x="4857750" y="2114550"/>
          <p14:tracePt t="15203" x="4806950" y="2114550"/>
          <p14:tracePt t="15219" x="4794250" y="2114550"/>
          <p14:tracePt t="15236" x="4775200" y="2114550"/>
          <p14:tracePt t="15253" x="4768850" y="2114550"/>
          <p14:tracePt t="15270" x="4762500" y="2114550"/>
          <p14:tracePt t="15286" x="4749800" y="2114550"/>
          <p14:tracePt t="15303" x="4730750" y="2114550"/>
          <p14:tracePt t="15320" x="4705350" y="2114550"/>
          <p14:tracePt t="15336" x="4679950" y="2114550"/>
          <p14:tracePt t="15353" x="4660900" y="2114550"/>
          <p14:tracePt t="15370" x="4648200" y="2114550"/>
          <p14:tracePt t="15386" x="4622800" y="2114550"/>
          <p14:tracePt t="15403" x="4610100" y="2114550"/>
          <p14:tracePt t="15419" x="4597400" y="2114550"/>
          <p14:tracePt t="15436" x="4578350" y="2114550"/>
          <p14:tracePt t="15453" x="4559300" y="2114550"/>
          <p14:tracePt t="15470" x="4552950" y="2114550"/>
          <p14:tracePt t="15486" x="4540250" y="2114550"/>
          <p14:tracePt t="15503" x="4533900" y="2114550"/>
          <p14:tracePt t="15587" x="4527550" y="2114550"/>
          <p14:tracePt t="15595" x="4514850" y="2114550"/>
          <p14:tracePt t="15611" x="4514850" y="2120900"/>
          <p14:tracePt t="15627" x="4502150" y="2127250"/>
          <p14:tracePt t="15676" x="4489450" y="2127250"/>
          <p14:tracePt t="15859" x="4502150" y="2139950"/>
          <p14:tracePt t="15867" x="4521200" y="2139950"/>
          <p14:tracePt t="15886" x="4565650" y="2146300"/>
          <p14:tracePt t="15902" x="4629150" y="2152650"/>
          <p14:tracePt t="15919" x="4692650" y="2159000"/>
          <p14:tracePt t="15936" x="4762500" y="2178050"/>
          <p14:tracePt t="15953" x="4826000" y="2184400"/>
          <p14:tracePt t="15969" x="4870450" y="2190750"/>
          <p14:tracePt t="15986" x="4953000" y="2203450"/>
          <p14:tracePt t="16003" x="4984750" y="2203450"/>
          <p14:tracePt t="16019" x="5067300" y="2216150"/>
          <p14:tracePt t="16036" x="5156200" y="2228850"/>
          <p14:tracePt t="16052" x="5238750" y="2228850"/>
          <p14:tracePt t="16069" x="5314950" y="2228850"/>
          <p14:tracePt t="16086" x="5403850" y="2228850"/>
          <p14:tracePt t="16102" x="5461000" y="2228850"/>
          <p14:tracePt t="16119" x="5505450" y="2228850"/>
          <p14:tracePt t="16136" x="5543550" y="2228850"/>
          <p14:tracePt t="16153" x="5600700" y="2228850"/>
          <p14:tracePt t="16169" x="5651500" y="2228850"/>
          <p14:tracePt t="16186" x="5715000" y="2228850"/>
          <p14:tracePt t="16203" x="5759450" y="2228850"/>
          <p14:tracePt t="16219" x="5816600" y="2228850"/>
          <p14:tracePt t="16236" x="5854700" y="2228850"/>
          <p14:tracePt t="16252" x="5899150" y="2228850"/>
          <p14:tracePt t="16269" x="5943600" y="2228850"/>
          <p14:tracePt t="16286" x="6000750" y="2235200"/>
          <p14:tracePt t="16302" x="6076950" y="2241550"/>
          <p14:tracePt t="16319" x="6140450" y="2254250"/>
          <p14:tracePt t="16336" x="6197600" y="2260600"/>
          <p14:tracePt t="16352" x="6248400" y="2260600"/>
          <p14:tracePt t="16369" x="6273800" y="2260600"/>
          <p14:tracePt t="16386" x="6324600" y="2260600"/>
          <p14:tracePt t="16403" x="6388100" y="2260600"/>
          <p14:tracePt t="16419" x="6432550" y="2260600"/>
          <p14:tracePt t="16436" x="6470650" y="2260600"/>
          <p14:tracePt t="16452" x="6508750" y="2260600"/>
          <p14:tracePt t="16469" x="6534150" y="2260600"/>
          <p14:tracePt t="16486" x="6565900" y="2266950"/>
          <p14:tracePt t="16503" x="6604000" y="2273300"/>
          <p14:tracePt t="16519" x="6648450" y="2286000"/>
          <p14:tracePt t="16536" x="6686550" y="2298700"/>
          <p14:tracePt t="16553" x="6711950" y="2298700"/>
          <p14:tracePt t="16569" x="6731000" y="2298700"/>
          <p14:tracePt t="16571" x="6737350" y="2298700"/>
          <p14:tracePt t="16586" x="6743700" y="2298700"/>
          <p14:tracePt t="16628" x="6743700" y="2305050"/>
          <p14:tracePt t="17606" x="6756400" y="2311400"/>
          <p14:tracePt t="17612" x="6756400" y="2317750"/>
          <p14:tracePt t="17622" x="6762750" y="2317750"/>
          <p14:tracePt t="17635" x="6781800" y="2317750"/>
          <p14:tracePt t="17652" x="6819900" y="2324100"/>
          <p14:tracePt t="17669" x="6851650" y="2324100"/>
          <p14:tracePt t="17686" x="6877050" y="2324100"/>
          <p14:tracePt t="17702" x="6902450" y="2324100"/>
          <p14:tracePt t="17719" x="6934200" y="2324100"/>
          <p14:tracePt t="17736" x="6965950" y="2324100"/>
          <p14:tracePt t="17752" x="6991350" y="2324100"/>
          <p14:tracePt t="17769" x="7023100" y="2324100"/>
          <p14:tracePt t="17786" x="7080250" y="2317750"/>
          <p14:tracePt t="17802" x="7112000" y="2317750"/>
          <p14:tracePt t="17819" x="7143750" y="2317750"/>
          <p14:tracePt t="17835" x="7150100" y="2317750"/>
          <p14:tracePt t="17852" x="7156450" y="2317750"/>
          <p14:tracePt t="17885" x="7162800" y="2317750"/>
          <p14:tracePt t="17892" x="7181850" y="2317750"/>
          <p14:tracePt t="17902" x="7207250" y="2317750"/>
          <p14:tracePt t="17919" x="7270750" y="2317750"/>
          <p14:tracePt t="17936" x="7372350" y="2317750"/>
          <p14:tracePt t="17952" x="7473950" y="2317750"/>
          <p14:tracePt t="17969" x="7562850" y="2317750"/>
          <p14:tracePt t="17986" x="7620000" y="2317750"/>
          <p14:tracePt t="18002" x="7664450" y="2317750"/>
          <p14:tracePt t="18019" x="7689850" y="2317750"/>
          <p14:tracePt t="18035" x="7727950" y="2317750"/>
          <p14:tracePt t="18052" x="7778750" y="2317750"/>
          <p14:tracePt t="18069" x="7835900" y="2317750"/>
          <p14:tracePt t="18085" x="7905750" y="2317750"/>
          <p14:tracePt t="18102" x="7994650" y="2317750"/>
          <p14:tracePt t="18119" x="8070850" y="2317750"/>
          <p14:tracePt t="18135" x="8172450" y="2311400"/>
          <p14:tracePt t="18152" x="8280400" y="2298700"/>
          <p14:tracePt t="18169" x="8382000" y="2273300"/>
          <p14:tracePt t="18186" x="8458200" y="2266950"/>
          <p14:tracePt t="18202" x="8515350" y="2266950"/>
          <p14:tracePt t="18219" x="8566150" y="2254250"/>
          <p14:tracePt t="18235" x="8616950" y="2247900"/>
          <p14:tracePt t="18252" x="8636000" y="2241550"/>
          <p14:tracePt t="18269" x="8642350" y="2241550"/>
          <p14:tracePt t="18286" x="8648700" y="2241550"/>
          <p14:tracePt t="18302" x="8655050" y="2241550"/>
          <p14:tracePt t="18319" x="8699500" y="2241550"/>
          <p14:tracePt t="18335" x="8731250" y="2241550"/>
          <p14:tracePt t="18352" x="8756650" y="2254250"/>
          <p14:tracePt t="18369" x="8775700" y="2254250"/>
          <p14:tracePt t="18453" x="8775700" y="2266950"/>
          <p14:tracePt t="18460" x="8775700" y="2273300"/>
          <p14:tracePt t="18477" x="8775700" y="2292350"/>
          <p14:tracePt t="18492" x="8775700" y="2298700"/>
          <p14:tracePt t="18502" x="8775700" y="2305050"/>
          <p14:tracePt t="18519" x="8756650" y="2324100"/>
          <p14:tracePt t="18535" x="8743950" y="2343150"/>
          <p14:tracePt t="18552" x="8724900" y="2355850"/>
          <p14:tracePt t="18569" x="8712200" y="2368550"/>
          <p14:tracePt t="18585" x="8699500" y="2374900"/>
          <p14:tracePt t="18602" x="8680450" y="2381250"/>
          <p14:tracePt t="18619" x="8642350" y="2393950"/>
          <p14:tracePt t="18635" x="8604250" y="2393950"/>
          <p14:tracePt t="18652" x="8559800" y="2400300"/>
          <p14:tracePt t="18669" x="8521700" y="2406650"/>
          <p14:tracePt t="18685" x="8483600" y="2406650"/>
          <p14:tracePt t="18702" x="8439150" y="2406650"/>
          <p14:tracePt t="18719" x="8382000" y="2406650"/>
          <p14:tracePt t="18736" x="8331200" y="2406650"/>
          <p14:tracePt t="18752" x="8274050" y="2400300"/>
          <p14:tracePt t="18768" x="8235950" y="2393950"/>
          <p14:tracePt t="18785" x="8210550" y="2393950"/>
          <p14:tracePt t="18802" x="8178800" y="2374900"/>
          <p14:tracePt t="18819" x="8121650" y="2362200"/>
          <p14:tracePt t="18835" x="8045450" y="2336800"/>
          <p14:tracePt t="18852" x="7924800" y="2298700"/>
          <p14:tracePt t="18869" x="7797800" y="2286000"/>
          <p14:tracePt t="18885" x="7683500" y="2266950"/>
          <p14:tracePt t="18902" x="7620000" y="2254250"/>
          <p14:tracePt t="18919" x="7575550" y="2247900"/>
          <p14:tracePt t="18935" x="7556500" y="2247900"/>
          <p14:tracePt t="18952" x="7543800" y="2247900"/>
          <p14:tracePt t="18968" x="7524750" y="2247900"/>
          <p14:tracePt t="18985" x="7461250" y="2247900"/>
          <p14:tracePt t="19002" x="7366000" y="2247900"/>
          <p14:tracePt t="19019" x="7226300" y="2247900"/>
          <p14:tracePt t="19035" x="7188200" y="2247900"/>
          <p14:tracePt t="19052" x="7105650" y="2247900"/>
          <p14:tracePt t="19068" x="7073900" y="2247900"/>
          <p14:tracePt t="19085" x="7048500" y="2247900"/>
          <p14:tracePt t="19268" x="7023100" y="2247900"/>
          <p14:tracePt t="19277" x="7016750" y="2247900"/>
          <p14:tracePt t="19285" x="7004050" y="2254250"/>
          <p14:tracePt t="19302" x="6997700" y="2254250"/>
          <p14:tracePt t="19319" x="6985000" y="2254250"/>
          <p14:tracePt t="19428" x="6985000" y="2260600"/>
          <p14:tracePt t="19437" x="6985000" y="2266950"/>
          <p14:tracePt t="19444" x="7010400" y="2273300"/>
          <p14:tracePt t="19452" x="7048500" y="2279650"/>
          <p14:tracePt t="19468" x="7105650" y="2305050"/>
          <p14:tracePt t="19485" x="7175500" y="2324100"/>
          <p14:tracePt t="19502" x="7245350" y="2336800"/>
          <p14:tracePt t="19519" x="7289800" y="2349500"/>
          <p14:tracePt t="19535" x="7327900" y="2355850"/>
          <p14:tracePt t="19552" x="7353300" y="2362200"/>
          <p14:tracePt t="19569" x="7359650" y="2368550"/>
          <p14:tracePt t="19585" x="7397750" y="2368550"/>
          <p14:tracePt t="19602" x="7442200" y="2381250"/>
          <p14:tracePt t="19619" x="7480300" y="2381250"/>
          <p14:tracePt t="19636" x="7556500" y="2381250"/>
          <p14:tracePt t="19652" x="7600950" y="2381250"/>
          <p14:tracePt t="19668" x="7651750" y="2381250"/>
          <p14:tracePt t="19685" x="7689850" y="2381250"/>
          <p14:tracePt t="19702" x="7721600" y="2381250"/>
          <p14:tracePt t="19718" x="7747000" y="2381250"/>
          <p14:tracePt t="19735" x="7759700" y="2381250"/>
          <p14:tracePt t="19752" x="7766050" y="2381250"/>
          <p14:tracePt t="20212" x="7759700" y="2381250"/>
          <p14:tracePt t="20221" x="7734300" y="2381250"/>
          <p14:tracePt t="20228" x="7715250" y="2381250"/>
          <p14:tracePt t="20252" x="7639050" y="2381250"/>
          <p14:tracePt t="20268" x="7569200" y="2381250"/>
          <p14:tracePt t="20285" x="7480300" y="2387600"/>
          <p14:tracePt t="20302" x="7385050" y="2393950"/>
          <p14:tracePt t="20318" x="7264400" y="2393950"/>
          <p14:tracePt t="20335" x="7105650" y="2419350"/>
          <p14:tracePt t="20352" x="6965950" y="2457450"/>
          <p14:tracePt t="20369" x="6794500" y="2514600"/>
          <p14:tracePt t="20385" x="6667500" y="2571750"/>
          <p14:tracePt t="20402" x="6534150" y="2641600"/>
          <p14:tracePt t="20418" x="6362700" y="2730500"/>
          <p14:tracePt t="20435" x="6197600" y="2819400"/>
          <p14:tracePt t="20452" x="5981700" y="2946400"/>
          <p14:tracePt t="20468" x="5829300" y="3048000"/>
          <p14:tracePt t="20485" x="5657850" y="3136900"/>
          <p14:tracePt t="20502" x="5480050" y="3181350"/>
          <p14:tracePt t="20518" x="5276850" y="3225800"/>
          <p14:tracePt t="20535" x="5067300" y="3238500"/>
          <p14:tracePt t="20552" x="4870450" y="3251200"/>
          <p14:tracePt t="20568" x="4724400" y="3257550"/>
          <p14:tracePt t="20585" x="4578350" y="3257550"/>
          <p14:tracePt t="20602" x="4394200" y="3257550"/>
          <p14:tracePt t="20618" x="4210050" y="3257550"/>
          <p14:tracePt t="20635" x="3937000" y="3257550"/>
          <p14:tracePt t="20651" x="3829050" y="3270250"/>
          <p14:tracePt t="20668" x="3632200" y="3289300"/>
          <p14:tracePt t="20685" x="3505200" y="3308350"/>
          <p14:tracePt t="20701" x="3378200" y="3333750"/>
          <p14:tracePt t="20718" x="3219450" y="3359150"/>
          <p14:tracePt t="20735" x="3098800" y="3403600"/>
          <p14:tracePt t="20752" x="2990850" y="3441700"/>
          <p14:tracePt t="20768" x="2844800" y="3524250"/>
          <p14:tracePt t="20785" x="2724150" y="3619500"/>
          <p14:tracePt t="20802" x="2628900" y="3721100"/>
          <p14:tracePt t="20818" x="2571750" y="3860800"/>
          <p14:tracePt t="20836" x="2533650" y="4114800"/>
          <p14:tracePt t="20852" x="2533650" y="4197350"/>
          <p14:tracePt t="20868" x="2501900" y="4445000"/>
          <p14:tracePt t="20885" x="2482850" y="4610100"/>
          <p14:tracePt t="20901" x="2463800" y="4737100"/>
          <p14:tracePt t="20918" x="2457450" y="4851400"/>
          <p14:tracePt t="20935" x="2457450" y="4978400"/>
          <p14:tracePt t="20952" x="2508250" y="5111750"/>
          <p14:tracePt t="20968" x="2584450" y="5251450"/>
          <p14:tracePt t="20985" x="2654300" y="5365750"/>
          <p14:tracePt t="21002" x="2698750" y="5461000"/>
          <p14:tracePt t="21019" x="2762250" y="5549900"/>
          <p14:tracePt t="21035" x="2819400" y="5645150"/>
          <p14:tracePt t="21052" x="2895600" y="5753100"/>
          <p14:tracePt t="21068" x="2927350" y="5848350"/>
          <p14:tracePt t="21085" x="2927350" y="5905500"/>
          <p14:tracePt t="21101" x="2921000" y="5943600"/>
          <p14:tracePt t="21118" x="2895600" y="5981700"/>
          <p14:tracePt t="21135" x="2844800" y="6019800"/>
          <p14:tracePt t="21151" x="2768600" y="6051550"/>
          <p14:tracePt t="21168" x="2717800" y="6057900"/>
          <p14:tracePt t="21185" x="2647950" y="6083300"/>
          <p14:tracePt t="21202" x="2578100" y="6102350"/>
          <p14:tracePt t="21218" x="2520950" y="6108700"/>
          <p14:tracePt t="21235" x="2457450" y="6115050"/>
          <p14:tracePt t="21252" x="2374900" y="6127750"/>
          <p14:tracePt t="21268" x="2324100" y="6127750"/>
          <p14:tracePt t="21285" x="2286000" y="6127750"/>
          <p14:tracePt t="21301" x="2247900" y="6127750"/>
          <p14:tracePt t="21318" x="2209800" y="6127750"/>
          <p14:tracePt t="21335" x="2159000" y="6127750"/>
          <p14:tracePt t="21351" x="2101850" y="6115050"/>
          <p14:tracePt t="21368" x="2038350" y="6096000"/>
          <p14:tracePt t="21385" x="1974850" y="6089650"/>
          <p14:tracePt t="21401" x="1924050" y="6083300"/>
          <p14:tracePt t="21418" x="1885950" y="6076950"/>
          <p14:tracePt t="21435" x="1847850" y="6070600"/>
          <p14:tracePt t="21452" x="1778000" y="6045200"/>
          <p14:tracePt t="21468" x="1708150" y="6032500"/>
          <p14:tracePt t="21485" x="1612900" y="6000750"/>
          <p14:tracePt t="21501" x="1524000" y="5975350"/>
          <p14:tracePt t="21518" x="1466850" y="5962650"/>
          <p14:tracePt t="21535" x="1409700" y="5956300"/>
          <p14:tracePt t="21551" x="1384300" y="5956300"/>
          <p14:tracePt t="21568" x="1352550" y="5949950"/>
          <p14:tracePt t="21585" x="1333500" y="5949950"/>
          <p14:tracePt t="21601" x="1314450" y="5949950"/>
          <p14:tracePt t="21618" x="1276350" y="5949950"/>
          <p14:tracePt t="21635" x="1231900" y="5943600"/>
          <p14:tracePt t="21652" x="1149350" y="5937250"/>
          <p14:tracePt t="21668" x="1117600" y="5930900"/>
          <p14:tracePt t="21685" x="1111250" y="5930900"/>
          <p14:tracePt t="21701" x="1098550" y="5924550"/>
          <p14:tracePt t="21718" x="1092200" y="5924550"/>
          <p14:tracePt t="21735" x="1079500" y="5924550"/>
          <p14:tracePt t="21751" x="1066800" y="5918200"/>
          <p14:tracePt t="21768" x="1047750" y="5911850"/>
          <p14:tracePt t="21785" x="1041400" y="5911850"/>
          <p14:tracePt t="21801" x="1028700" y="5911850"/>
          <p14:tracePt t="21818" x="1022350" y="5905500"/>
          <p14:tracePt t="21835" x="1016000" y="5899150"/>
          <p14:tracePt t="22109" x="1003300" y="5899150"/>
          <p14:tracePt t="22165" x="996950" y="5899150"/>
          <p14:tracePt t="22189" x="984250" y="5899150"/>
          <p14:tracePt t="22206" x="971550" y="5880100"/>
          <p14:tracePt t="22221" x="971550" y="5873750"/>
          <p14:tracePt t="22238" x="965200" y="5861050"/>
          <p14:tracePt t="22245" x="965200" y="5848350"/>
          <p14:tracePt t="22253" x="965200" y="5842000"/>
          <p14:tracePt t="22268" x="965200" y="5835650"/>
          <p14:tracePt t="22285" x="965200" y="5829300"/>
          <p14:tracePt t="22301" x="965200" y="5822950"/>
          <p14:tracePt t="22318" x="965200" y="5810250"/>
          <p14:tracePt t="22335" x="965200" y="5803900"/>
          <p14:tracePt t="22351" x="965200" y="5797550"/>
          <p14:tracePt t="22368" x="965200" y="5784850"/>
          <p14:tracePt t="22445" x="965200" y="5778500"/>
          <p14:tracePt t="22462" x="965200" y="5772150"/>
          <p14:tracePt t="22485" x="971550" y="5772150"/>
          <p14:tracePt t="22501" x="977900" y="5772150"/>
          <p14:tracePt t="22518" x="984250" y="5772150"/>
          <p14:tracePt t="22525" x="996950" y="5772150"/>
          <p14:tracePt t="22534" x="1009650" y="5759450"/>
          <p14:tracePt t="22551" x="1028700" y="5753100"/>
          <p14:tracePt t="22568" x="1073150" y="5740400"/>
          <p14:tracePt t="22584" x="1117600" y="5727700"/>
          <p14:tracePt t="22601" x="1162050" y="5721350"/>
          <p14:tracePt t="22618" x="1187450" y="5721350"/>
          <p14:tracePt t="22635" x="1212850" y="5721350"/>
          <p14:tracePt t="22651" x="1219200" y="5715000"/>
          <p14:tracePt t="22668" x="1257300" y="5702300"/>
          <p14:tracePt t="22684" x="1282700" y="5702300"/>
          <p14:tracePt t="22701" x="1320800" y="5702300"/>
          <p14:tracePt t="22718" x="1358900" y="5702300"/>
          <p14:tracePt t="22734" x="1403350" y="5695950"/>
          <p14:tracePt t="22751" x="1473200" y="5695950"/>
          <p14:tracePt t="22768" x="1549400" y="5695950"/>
          <p14:tracePt t="22784" x="1638300" y="5695950"/>
          <p14:tracePt t="22801" x="1701800" y="5695950"/>
          <p14:tracePt t="22818" x="1746250" y="5695950"/>
          <p14:tracePt t="22835" x="1771650" y="5695950"/>
          <p14:tracePt t="22851" x="1778000" y="5695950"/>
          <p14:tracePt t="22868" x="1803400" y="5695950"/>
          <p14:tracePt t="22884" x="1841500" y="5689600"/>
          <p14:tracePt t="22901" x="1873250" y="5689600"/>
          <p14:tracePt t="22918" x="1892300" y="5689600"/>
          <p14:tracePt t="22934" x="1905000" y="5676900"/>
          <p14:tracePt t="22951" x="1924050" y="5676900"/>
          <p14:tracePt t="22968" x="1936750" y="5676900"/>
          <p14:tracePt t="22984" x="1949450" y="5676900"/>
          <p14:tracePt t="23001" x="1962150" y="5676900"/>
          <p14:tracePt t="23018" x="1981200" y="5670550"/>
          <p14:tracePt t="23034" x="2000250" y="5670550"/>
          <p14:tracePt t="23051" x="2012950" y="5670550"/>
          <p14:tracePt t="23068" x="2025650" y="5664200"/>
          <p14:tracePt t="23070" x="2038350" y="5664200"/>
          <p14:tracePt t="23094" x="2044700" y="5664200"/>
          <p14:tracePt t="23109" x="2051050" y="5664200"/>
          <p14:tracePt t="23375" x="2044700" y="5664200"/>
          <p14:tracePt t="23382" x="2038350" y="5664200"/>
          <p14:tracePt t="23389" x="2025650" y="5664200"/>
          <p14:tracePt t="23401" x="2000250" y="5664200"/>
          <p14:tracePt t="23418" x="1974850" y="5664200"/>
          <p14:tracePt t="23434" x="1962150" y="5664200"/>
          <p14:tracePt t="23451" x="1936750" y="5664200"/>
          <p14:tracePt t="23468" x="1898650" y="5664200"/>
          <p14:tracePt t="23484" x="1841500" y="5664200"/>
          <p14:tracePt t="23501" x="1797050" y="5664200"/>
          <p14:tracePt t="23518" x="1752600" y="5664200"/>
          <p14:tracePt t="23534" x="1733550" y="5664200"/>
          <p14:tracePt t="23568" x="1727200" y="5664200"/>
          <p14:tracePt t="23584" x="1720850" y="5664200"/>
          <p14:tracePt t="23601" x="1695450" y="5670550"/>
          <p14:tracePt t="23618" x="1670050" y="5670550"/>
          <p14:tracePt t="23634" x="1644650" y="5670550"/>
          <p14:tracePt t="23651" x="1612900" y="5676900"/>
          <p14:tracePt t="23668" x="1593850" y="5676900"/>
          <p14:tracePt t="23684" x="1555750" y="5683250"/>
          <p14:tracePt t="23701" x="1524000" y="5683250"/>
          <p14:tracePt t="23717" x="1492250" y="5683250"/>
          <p14:tracePt t="23734" x="1441450" y="5683250"/>
          <p14:tracePt t="23751" x="1409700" y="5683250"/>
          <p14:tracePt t="23768" x="1403350" y="5683250"/>
          <p14:tracePt t="23862" x="1416050" y="5676900"/>
          <p14:tracePt t="23870" x="1435100" y="5676900"/>
          <p14:tracePt t="23877" x="1454150" y="5676900"/>
          <p14:tracePt t="23886" x="1473200" y="5676900"/>
          <p14:tracePt t="23901" x="1536700" y="5676900"/>
          <p14:tracePt t="23917" x="1587500" y="5676900"/>
          <p14:tracePt t="23934" x="1606550" y="5676900"/>
          <p14:tracePt t="23951" x="1612900" y="5676900"/>
          <p14:tracePt t="23967" x="1638300" y="5676900"/>
          <p14:tracePt t="23984" x="1670050" y="5676900"/>
          <p14:tracePt t="24001" x="1708150" y="5676900"/>
          <p14:tracePt t="24018" x="1765300" y="5676900"/>
          <p14:tracePt t="24034" x="1816100" y="5676900"/>
          <p14:tracePt t="24051" x="1885950" y="5676900"/>
          <p14:tracePt t="24067" x="1924050" y="5676900"/>
          <p14:tracePt t="24084" x="1930400" y="5676900"/>
          <p14:tracePt t="24438" x="1936750" y="5676900"/>
          <p14:tracePt t="24446" x="1949450" y="5676900"/>
          <p14:tracePt t="24454" x="1962150" y="5676900"/>
          <p14:tracePt t="24467" x="1968500" y="5676900"/>
          <p14:tracePt t="24484" x="1981200" y="5683250"/>
          <p14:tracePt t="24653" x="1987550" y="5683250"/>
          <p14:tracePt t="24822" x="1987550" y="5689600"/>
          <p14:tracePt t="24830" x="2000250" y="5689600"/>
          <p14:tracePt t="24846" x="2012950" y="5702300"/>
          <p14:tracePt t="24863" x="2025650" y="5702300"/>
          <p14:tracePt t="24870" x="2032000" y="5702300"/>
          <p14:tracePt t="24884" x="2038350" y="5702300"/>
          <p14:tracePt t="24901" x="2057400" y="5702300"/>
          <p14:tracePt t="24917" x="2082800" y="5702300"/>
          <p14:tracePt t="24934" x="2127250" y="5702300"/>
          <p14:tracePt t="24951" x="2184400" y="5702300"/>
          <p14:tracePt t="24967" x="2254250" y="5695950"/>
          <p14:tracePt t="24984" x="2336800" y="5670550"/>
          <p14:tracePt t="25001" x="2349500" y="5664200"/>
          <p14:tracePt t="25017" x="2368550" y="5664200"/>
          <p14:tracePt t="25034" x="2387600" y="5651500"/>
          <p14:tracePt t="25051" x="2393950" y="5645150"/>
          <p14:tracePt t="25067" x="2419350" y="5638800"/>
          <p14:tracePt t="25084" x="2444750" y="5619750"/>
          <p14:tracePt t="25101" x="2476500" y="5607050"/>
          <p14:tracePt t="25117" x="2546350" y="5556250"/>
          <p14:tracePt t="25119" x="2552700" y="5556250"/>
          <p14:tracePt t="25134" x="2616200" y="5505450"/>
          <p14:tracePt t="25150" x="2686050" y="5422900"/>
          <p14:tracePt t="25167" x="2755900" y="5334000"/>
          <p14:tracePt t="25184" x="2825750" y="5238750"/>
          <p14:tracePt t="25201" x="2895600" y="5149850"/>
          <p14:tracePt t="25217" x="2946400" y="5092700"/>
          <p14:tracePt t="25234" x="2990850" y="5048250"/>
          <p14:tracePt t="25251" x="3022600" y="5010150"/>
          <p14:tracePt t="25267" x="3060700" y="4959350"/>
          <p14:tracePt t="25284" x="3105150" y="4921250"/>
          <p14:tracePt t="25301" x="3194050" y="4845050"/>
          <p14:tracePt t="25317" x="3251200" y="4768850"/>
          <p14:tracePt t="25334" x="3327400" y="4692650"/>
          <p14:tracePt t="25350" x="3422650" y="4635500"/>
          <p14:tracePt t="25367" x="3511550" y="4578350"/>
          <p14:tracePt t="25384" x="3644900" y="4508500"/>
          <p14:tracePt t="25401" x="3752850" y="4470400"/>
          <p14:tracePt t="25417" x="3841750" y="4425950"/>
          <p14:tracePt t="25434" x="3949700" y="4381500"/>
          <p14:tracePt t="25451" x="4044950" y="4337050"/>
          <p14:tracePt t="25467" x="4165600" y="4279900"/>
          <p14:tracePt t="25484" x="4286250" y="4229100"/>
          <p14:tracePt t="25501" x="4381500" y="4191000"/>
          <p14:tracePt t="25517" x="4514850" y="4140200"/>
          <p14:tracePt t="25534" x="4610100" y="4108450"/>
          <p14:tracePt t="25551" x="4673600" y="4083050"/>
          <p14:tracePt t="25567" x="4743450" y="4070350"/>
          <p14:tracePt t="25584" x="4775200" y="4057650"/>
          <p14:tracePt t="25601" x="4806950" y="4051300"/>
          <p14:tracePt t="25617" x="4851400" y="4051300"/>
          <p14:tracePt t="25634" x="4902200" y="4051300"/>
          <p14:tracePt t="25651" x="4965700" y="4051300"/>
          <p14:tracePt t="25667" x="5022850" y="4051300"/>
          <p14:tracePt t="25684" x="5080000" y="4051300"/>
          <p14:tracePt t="25701" x="5137150" y="4051300"/>
          <p14:tracePt t="25717" x="5181600" y="4051300"/>
          <p14:tracePt t="25734" x="5219700" y="4051300"/>
          <p14:tracePt t="25750" x="5276850" y="4051300"/>
          <p14:tracePt t="25767" x="5359400" y="4051300"/>
          <p14:tracePt t="25784" x="5429250" y="4057650"/>
          <p14:tracePt t="25800" x="5486400" y="4057650"/>
          <p14:tracePt t="25817" x="5524500" y="4057650"/>
          <p14:tracePt t="25834" x="5537200" y="4057650"/>
          <p14:tracePt t="26423" x="5537200" y="4064000"/>
          <p14:tracePt t="27743" x="5537200" y="4070350"/>
          <p14:tracePt t="27759" x="5549900" y="4076700"/>
          <p14:tracePt t="27767" x="5562600" y="4083050"/>
          <p14:tracePt t="27775" x="5581650" y="4089400"/>
          <p14:tracePt t="27783" x="5607050" y="4102100"/>
          <p14:tracePt t="27800" x="5651500" y="4114800"/>
          <p14:tracePt t="27817" x="5702300" y="4127500"/>
          <p14:tracePt t="27833" x="5740400" y="4146550"/>
          <p14:tracePt t="27850" x="5797550" y="4178300"/>
          <p14:tracePt t="27867" x="5892800" y="4203700"/>
          <p14:tracePt t="27883" x="5969000" y="4222750"/>
          <p14:tracePt t="27900" x="6096000" y="4254500"/>
          <p14:tracePt t="27917" x="6356350" y="4324350"/>
          <p14:tracePt t="27933" x="6451600" y="4362450"/>
          <p14:tracePt t="27950" x="6731000" y="4432300"/>
          <p14:tracePt t="27967" x="6921500" y="4470400"/>
          <p14:tracePt t="27983" x="7086600" y="4508500"/>
          <p14:tracePt t="28000" x="7232650" y="4521200"/>
          <p14:tracePt t="28017" x="7359650" y="4533900"/>
          <p14:tracePt t="28033" x="7473950" y="4533900"/>
          <p14:tracePt t="28050" x="7575550" y="4533900"/>
          <p14:tracePt t="28067" x="7670800" y="4533900"/>
          <p14:tracePt t="28083" x="7791450" y="4533900"/>
          <p14:tracePt t="28100" x="7912100" y="4533900"/>
          <p14:tracePt t="28117" x="8007350" y="4533900"/>
          <p14:tracePt t="28120" x="8058150" y="4533900"/>
          <p14:tracePt t="28134" x="8153400" y="4533900"/>
          <p14:tracePt t="28150" x="8280400" y="4533900"/>
          <p14:tracePt t="28167" x="8343900" y="4521200"/>
          <p14:tracePt t="28183" x="8369300" y="4502150"/>
          <p14:tracePt t="28200" x="8375650" y="4457700"/>
          <p14:tracePt t="28216" x="8375650" y="4419600"/>
          <p14:tracePt t="28233" x="8382000" y="4394200"/>
          <p14:tracePt t="28250" x="8394700" y="4356100"/>
          <p14:tracePt t="28267" x="8407400" y="4330700"/>
          <p14:tracePt t="28284" x="8426450" y="4298950"/>
          <p14:tracePt t="28300" x="8432800" y="4279900"/>
          <p14:tracePt t="28316" x="8445500" y="4254500"/>
          <p14:tracePt t="28333" x="8451850" y="4229100"/>
          <p14:tracePt t="28350" x="8470900" y="4171950"/>
          <p14:tracePt t="28366" x="8470900" y="4140200"/>
          <p14:tracePt t="28383" x="8477250" y="4102100"/>
          <p14:tracePt t="28400" x="8477250" y="4051300"/>
          <p14:tracePt t="28416" x="8477250" y="4013200"/>
          <p14:tracePt t="28433" x="8477250" y="3968750"/>
          <p14:tracePt t="28450" x="8477250" y="3943350"/>
          <p14:tracePt t="28467" x="8477250" y="3911600"/>
          <p14:tracePt t="28484" x="8470900" y="3886200"/>
          <p14:tracePt t="28500" x="8464550" y="3867150"/>
          <p14:tracePt t="28516" x="8464550" y="3848100"/>
          <p14:tracePt t="28533" x="8451850" y="3829050"/>
          <p14:tracePt t="28550" x="8445500" y="3797300"/>
          <p14:tracePt t="28566" x="8439150" y="3790950"/>
          <p14:tracePt t="28583" x="8420100" y="3765550"/>
          <p14:tracePt t="28600" x="8413750" y="3740150"/>
          <p14:tracePt t="28617" x="8394700" y="3721100"/>
          <p14:tracePt t="28633" x="8382000" y="3695700"/>
          <p14:tracePt t="28650" x="8362950" y="3663950"/>
          <p14:tracePt t="28667" x="8331200" y="3638550"/>
          <p14:tracePt t="28683" x="8280400" y="3613150"/>
          <p14:tracePt t="28700" x="8261350" y="3594100"/>
          <p14:tracePt t="28717" x="8248650" y="3581400"/>
          <p14:tracePt t="28733" x="8235950" y="3575050"/>
          <p14:tracePt t="28750" x="8210550" y="3562350"/>
          <p14:tracePt t="28766" x="8191500" y="3556000"/>
          <p14:tracePt t="28783" x="8172450" y="3556000"/>
          <p14:tracePt t="28800" x="8159750" y="3549650"/>
          <p14:tracePt t="28817" x="8134350" y="3536950"/>
          <p14:tracePt t="28833" x="8096250" y="3530600"/>
          <p14:tracePt t="28850" x="8020050" y="3498850"/>
          <p14:tracePt t="28867" x="7893050" y="3460750"/>
          <p14:tracePt t="28883" x="7734300" y="3409950"/>
          <p14:tracePt t="28900" x="7575550" y="3371850"/>
          <p14:tracePt t="28917" x="7416800" y="3327400"/>
          <p14:tracePt t="28933" x="7308850" y="3302000"/>
          <p14:tracePt t="28950" x="7296150" y="3302000"/>
          <p14:tracePt t="28983" x="7283450" y="3302000"/>
          <p14:tracePt t="29000" x="7270750" y="3302000"/>
          <p14:tracePt t="29016" x="7226300" y="3302000"/>
          <p14:tracePt t="29033" x="7194550" y="3302000"/>
          <p14:tracePt t="29050" x="7131050" y="3327400"/>
          <p14:tracePt t="29066" x="7080250" y="3346450"/>
          <p14:tracePt t="29083" x="7029450" y="3371850"/>
          <p14:tracePt t="29100" x="6991350" y="3390900"/>
          <p14:tracePt t="29117" x="6985000" y="3403600"/>
          <p14:tracePt t="29119" x="6972300" y="3409950"/>
          <p14:tracePt t="29133" x="6965950" y="3416300"/>
          <p14:tracePt t="29150" x="6959600" y="3454400"/>
          <p14:tracePt t="29166" x="6946900" y="3492500"/>
          <p14:tracePt t="29183" x="6940550" y="3530600"/>
          <p14:tracePt t="29200" x="6940550" y="3568700"/>
          <p14:tracePt t="29216" x="6934200" y="3600450"/>
          <p14:tracePt t="29233" x="6927850" y="3644900"/>
          <p14:tracePt t="29250" x="6915150" y="3676650"/>
          <p14:tracePt t="29267" x="6915150" y="3727450"/>
          <p14:tracePt t="29283" x="6915150" y="3771900"/>
          <p14:tracePt t="29300" x="6915150" y="3816350"/>
          <p14:tracePt t="29316" x="6915150" y="3860800"/>
          <p14:tracePt t="29333" x="6915150" y="3898900"/>
          <p14:tracePt t="29350" x="6915150" y="3949700"/>
          <p14:tracePt t="29366" x="6915150" y="3981450"/>
          <p14:tracePt t="29383" x="6921500" y="4025900"/>
          <p14:tracePt t="29400" x="6927850" y="4057650"/>
          <p14:tracePt t="29416" x="6946900" y="4083050"/>
          <p14:tracePt t="29433" x="6953250" y="4108450"/>
          <p14:tracePt t="29450" x="6959600" y="4133850"/>
          <p14:tracePt t="29467" x="6965950" y="4159250"/>
          <p14:tracePt t="29483" x="6978650" y="4184650"/>
          <p14:tracePt t="29500" x="6991350" y="4203700"/>
          <p14:tracePt t="29516" x="7004050" y="4229100"/>
          <p14:tracePt t="29533" x="7016750" y="4248150"/>
          <p14:tracePt t="29550" x="7042150" y="4286250"/>
          <p14:tracePt t="29566" x="7067550" y="4305300"/>
          <p14:tracePt t="29583" x="7105650" y="4330700"/>
          <p14:tracePt t="29600" x="7131050" y="4349750"/>
          <p14:tracePt t="29616" x="7156450" y="4362450"/>
          <p14:tracePt t="29633" x="7175500" y="4375150"/>
          <p14:tracePt t="29650" x="7181850" y="4375150"/>
          <p14:tracePt t="29667" x="7200900" y="4375150"/>
          <p14:tracePt t="29683" x="7213600" y="4387850"/>
          <p14:tracePt t="29700" x="7226300" y="4387850"/>
          <p14:tracePt t="29716" x="7239000" y="4394200"/>
          <p14:tracePt t="29733" x="7264400" y="4400550"/>
          <p14:tracePt t="29749" x="7283450" y="4406900"/>
          <p14:tracePt t="29766" x="7327900" y="4419600"/>
          <p14:tracePt t="29783" x="7353300" y="4425950"/>
          <p14:tracePt t="29800" x="7359650" y="4425950"/>
          <p14:tracePt t="29816" x="7385050" y="4432300"/>
          <p14:tracePt t="29833" x="7410450" y="4445000"/>
          <p14:tracePt t="29850" x="7454900" y="4451350"/>
          <p14:tracePt t="29866" x="7499350" y="4457700"/>
          <p14:tracePt t="29883" x="7524750" y="4457700"/>
          <p14:tracePt t="29900" x="7537450" y="4457700"/>
          <p14:tracePt t="29916" x="7543800" y="4457700"/>
          <p14:tracePt t="31095" x="7556500" y="4457700"/>
          <p14:tracePt t="31104" x="7569200" y="4457700"/>
          <p14:tracePt t="31112" x="7575550" y="4464050"/>
          <p14:tracePt t="31119" x="7588250" y="4470400"/>
          <p14:tracePt t="31133" x="7600950" y="4476750"/>
          <p14:tracePt t="31149" x="7620000" y="4476750"/>
          <p14:tracePt t="31166" x="7632700" y="4476750"/>
          <p14:tracePt t="31183" x="7639050" y="4476750"/>
          <p14:tracePt t="31263" x="7645400" y="4476750"/>
          <p14:tracePt t="31271" x="7658100" y="4476750"/>
          <p14:tracePt t="31279" x="7664450" y="4476750"/>
          <p14:tracePt t="31287" x="7670800" y="4476750"/>
          <p14:tracePt t="31299" x="7677150" y="4476750"/>
          <p14:tracePt t="31316" x="7689850" y="4476750"/>
          <p14:tracePt t="31344" x="7696200" y="4476750"/>
          <p14:tracePt t="31353" x="7702550" y="4476750"/>
          <p14:tracePt t="31366" x="7708900" y="4476750"/>
          <p14:tracePt t="31383" x="7753350" y="4476750"/>
          <p14:tracePt t="31399" x="7791450" y="4476750"/>
          <p14:tracePt t="31416" x="7816850" y="4476750"/>
          <p14:tracePt t="31432" x="7848600" y="4476750"/>
          <p14:tracePt t="31449" x="7861300" y="4476750"/>
          <p14:tracePt t="31466" x="7886700" y="4483100"/>
          <p14:tracePt t="31499" x="7905750" y="4483100"/>
          <p14:tracePt t="31516" x="7924800" y="4489450"/>
          <p14:tracePt t="31532" x="7943850" y="4495800"/>
          <p14:tracePt t="31549" x="7956550" y="4495800"/>
          <p14:tracePt t="31566" x="7962900" y="4495800"/>
          <p14:tracePt t="31599" x="7969250" y="4495800"/>
          <p14:tracePt t="31616" x="7981950" y="4495800"/>
          <p14:tracePt t="31633" x="7988300" y="4495800"/>
          <p14:tracePt t="31649" x="7994650" y="4495800"/>
          <p14:tracePt t="31672" x="7994650" y="4502150"/>
          <p14:tracePt t="31728" x="8007350" y="4502150"/>
          <p14:tracePt t="31744" x="8026400" y="4502150"/>
          <p14:tracePt t="31752" x="8032750" y="4502150"/>
          <p14:tracePt t="31760" x="8051800" y="4502150"/>
          <p14:tracePt t="31768" x="8064500" y="4502150"/>
          <p14:tracePt t="31782" x="8089900" y="4502150"/>
          <p14:tracePt t="31799" x="8115300" y="4502150"/>
          <p14:tracePt t="31816" x="8134350" y="4502150"/>
          <p14:tracePt t="31832" x="8140700" y="4502150"/>
          <p14:tracePt t="31849" x="8159750" y="4502150"/>
          <p14:tracePt t="31866" x="8166100" y="4502150"/>
          <p14:tracePt t="31883" x="8178800" y="4502150"/>
          <p14:tracePt t="31899" x="8197850" y="4502150"/>
          <p14:tracePt t="31916" x="8229600" y="4502150"/>
          <p14:tracePt t="31933" x="8242300" y="4502150"/>
          <p14:tracePt t="31949" x="8255000" y="4502150"/>
          <p14:tracePt t="32080" x="8261350" y="4502150"/>
          <p14:tracePt t="32095" x="8274050" y="4502150"/>
          <p14:tracePt t="32105" x="8280400" y="4502150"/>
          <p14:tracePt t="32111" x="8286750" y="4502150"/>
          <p14:tracePt t="32128" x="8299450" y="4508500"/>
          <p14:tracePt t="32137" x="8305800" y="4508500"/>
          <p14:tracePt t="32149" x="8305800" y="4514850"/>
          <p14:tracePt t="33384" x="8305800" y="4559300"/>
          <p14:tracePt t="33391" x="8305800" y="4597400"/>
          <p14:tracePt t="33400" x="8305800" y="4616450"/>
          <p14:tracePt t="33415" x="8305800" y="4648200"/>
          <p14:tracePt t="33432" x="8305800" y="4705350"/>
          <p14:tracePt t="33449" x="8286750" y="4781550"/>
          <p14:tracePt t="33465" x="8267700" y="4864100"/>
          <p14:tracePt t="33482" x="8255000" y="4940300"/>
          <p14:tracePt t="33499" x="8255000" y="5022850"/>
          <p14:tracePt t="33516" x="8286750" y="5118100"/>
          <p14:tracePt t="33532" x="8305800" y="5207000"/>
          <p14:tracePt t="33549" x="8312150" y="5283200"/>
          <p14:tracePt t="33565" x="8312150" y="5397500"/>
          <p14:tracePt t="33583" x="8331200" y="5594350"/>
          <p14:tracePt t="33599" x="8350250" y="5740400"/>
          <p14:tracePt t="33616" x="8382000" y="5873750"/>
          <p14:tracePt t="33632" x="8432800" y="5962650"/>
          <p14:tracePt t="33649" x="8464550" y="6038850"/>
          <p14:tracePt t="33665" x="8470900" y="6083300"/>
          <p14:tracePt t="33682" x="8496300" y="6159500"/>
          <p14:tracePt t="33699" x="8509000" y="6223000"/>
          <p14:tracePt t="33715" x="8540750" y="6299200"/>
          <p14:tracePt t="33732" x="8572500" y="6369050"/>
          <p14:tracePt t="33749" x="8597900" y="6426200"/>
          <p14:tracePt t="33766" x="8616950" y="6470650"/>
          <p14:tracePt t="33782" x="8623300" y="6502400"/>
          <p14:tracePt t="33799" x="8623300" y="6508750"/>
          <p14:tracePt t="33815" x="8597900" y="6521450"/>
          <p14:tracePt t="33832" x="8566150" y="6534150"/>
          <p14:tracePt t="33849" x="8521700" y="6534150"/>
          <p14:tracePt t="33865" x="8483600" y="6534150"/>
          <p14:tracePt t="33882" x="8439150" y="6527800"/>
          <p14:tracePt t="33899" x="8375650" y="6521450"/>
          <p14:tracePt t="33915" x="8324850" y="6508750"/>
          <p14:tracePt t="33932" x="8229600" y="6496050"/>
          <p14:tracePt t="33949" x="8128000" y="6489700"/>
          <p14:tracePt t="33965" x="8026400" y="6470650"/>
          <p14:tracePt t="33983" x="7905750" y="6451600"/>
          <p14:tracePt t="33999" x="7861300" y="6451600"/>
          <p14:tracePt t="34015" x="7835900" y="6451600"/>
          <p14:tracePt t="34032" x="7810500" y="6451600"/>
          <p14:tracePt t="34049" x="7766050" y="6451600"/>
          <p14:tracePt t="34065" x="7683500" y="6451600"/>
          <p14:tracePt t="34082" x="7594600" y="6451600"/>
          <p14:tracePt t="34099" x="7454900" y="6451600"/>
          <p14:tracePt t="34116" x="7372350" y="6451600"/>
          <p14:tracePt t="34132" x="7283450" y="6451600"/>
          <p14:tracePt t="34149" x="7226300" y="6451600"/>
          <p14:tracePt t="34152" x="7194550" y="6451600"/>
          <p14:tracePt t="34165" x="7156450" y="6451600"/>
          <p14:tracePt t="34182" x="7118350" y="6451600"/>
          <p14:tracePt t="34199" x="7042150" y="6470650"/>
          <p14:tracePt t="34215" x="7004050" y="6477000"/>
          <p14:tracePt t="34232" x="6959600" y="6489700"/>
          <p14:tracePt t="34249" x="6915150" y="6508750"/>
          <p14:tracePt t="34265" x="6851650" y="6508750"/>
          <p14:tracePt t="34282" x="6781800" y="6508750"/>
          <p14:tracePt t="34299" x="6705600" y="6508750"/>
          <p14:tracePt t="34315" x="6623050" y="6508750"/>
          <p14:tracePt t="34332" x="6578600" y="6508750"/>
          <p14:tracePt t="34349" x="6534150" y="6508750"/>
          <p14:tracePt t="34365" x="6508750" y="6508750"/>
          <p14:tracePt t="34382" x="6464300" y="6508750"/>
          <p14:tracePt t="34399" x="6407150" y="6496050"/>
          <p14:tracePt t="34415" x="6350000" y="6489700"/>
          <p14:tracePt t="34432" x="6299200" y="6470650"/>
          <p14:tracePt t="34449" x="6261100" y="6464300"/>
          <p14:tracePt t="34465" x="6229350" y="6445250"/>
          <p14:tracePt t="34482" x="6223000" y="6445250"/>
          <p14:tracePt t="34499" x="6216650" y="6445250"/>
          <p14:tracePt t="34515" x="6210300" y="6438900"/>
          <p14:tracePt t="34532" x="6210300" y="6426200"/>
          <p14:tracePt t="34549" x="6210300" y="6419850"/>
          <p14:tracePt t="34565" x="6203950" y="6400800"/>
          <p14:tracePt t="34582" x="6203950" y="6381750"/>
          <p14:tracePt t="34599" x="6203950" y="6343650"/>
          <p14:tracePt t="34615" x="6203950" y="6324600"/>
          <p14:tracePt t="34632" x="6210300" y="6299200"/>
          <p14:tracePt t="34648" x="6216650" y="6273800"/>
          <p14:tracePt t="34672" x="6216650" y="6267450"/>
          <p14:tracePt t="34682" x="6216650" y="6254750"/>
          <p14:tracePt t="34713" x="6223000" y="6248400"/>
          <p14:tracePt t="34737" x="6223000" y="6242050"/>
          <p14:tracePt t="34745" x="6223000" y="6235700"/>
          <p14:tracePt t="34752" x="6229350" y="6229350"/>
          <p14:tracePt t="34765" x="6235700" y="6223000"/>
          <p14:tracePt t="34792" x="6235700" y="6210300"/>
          <p14:tracePt t="35746" x="6235700" y="6203950"/>
          <p14:tracePt t="35753" x="6229350" y="6203950"/>
          <p14:tracePt t="35761" x="6223000" y="6203950"/>
          <p14:tracePt t="35769" x="6210300" y="6203950"/>
          <p14:tracePt t="35782" x="6203950" y="6203950"/>
          <p14:tracePt t="35832" x="6197600" y="6203950"/>
          <p14:tracePt t="35848" x="6191250" y="6197600"/>
          <p14:tracePt t="36016" x="6178550" y="6191250"/>
          <p14:tracePt t="36032" x="6172200" y="6191250"/>
          <p14:tracePt t="36040" x="6165850" y="6191250"/>
          <p14:tracePt t="36056" x="6159500" y="6184900"/>
          <p14:tracePt t="36249" x="6146800" y="6184900"/>
          <p14:tracePt t="36264" x="6134100" y="6184900"/>
          <p14:tracePt t="36272" x="6121400" y="6184900"/>
          <p14:tracePt t="36281" x="6108700" y="6184900"/>
          <p14:tracePt t="36298" x="6076950" y="6178550"/>
          <p14:tracePt t="36315" x="6057900" y="6178550"/>
          <p14:tracePt t="46347" x="6045200" y="6172200"/>
          <p14:tracePt t="46355" x="6026150" y="6165850"/>
          <p14:tracePt t="46372" x="6013450" y="6165850"/>
          <p14:tracePt t="46379" x="6007100" y="6165850"/>
          <p14:tracePt t="46396" x="5956300" y="6197600"/>
          <p14:tracePt t="46413" x="5892800" y="6242050"/>
          <p14:tracePt t="46429" x="5848350" y="6299200"/>
          <p14:tracePt t="46446" x="5829300" y="6350000"/>
          <p14:tracePt t="46463" x="5810250" y="6388100"/>
          <p14:tracePt t="46479" x="5797550" y="6426200"/>
          <p14:tracePt t="46496" x="5778500" y="6451600"/>
          <p14:tracePt t="46513" x="5740400" y="6496050"/>
          <p14:tracePt t="46530" x="5715000" y="6521450"/>
          <p14:tracePt t="46546" x="5708650" y="6527800"/>
          <p14:tracePt t="46563" x="5702300" y="6527800"/>
          <p14:tracePt t="46619" x="5702300" y="6534150"/>
          <p14:tracePt t="46627" x="5695950" y="6540500"/>
          <p14:tracePt t="47123" x="5683250" y="6546850"/>
          <p14:tracePt t="47131" x="5651500" y="6546850"/>
          <p14:tracePt t="47140" x="5607050" y="6546850"/>
          <p14:tracePt t="47149" x="5543550" y="6546850"/>
          <p14:tracePt t="47162" x="5340350" y="6546850"/>
          <p14:tracePt t="47179" x="5029200" y="6546850"/>
          <p14:tracePt t="47196" x="4692650" y="6546850"/>
          <p14:tracePt t="47212" x="4330700" y="6546850"/>
          <p14:tracePt t="47229" x="3994150" y="6546850"/>
          <p14:tracePt t="47246" x="3689350" y="6572250"/>
          <p14:tracePt t="47263" x="3359150" y="6597650"/>
          <p14:tracePt t="47279" x="3028950" y="6629400"/>
          <p14:tracePt t="47296" x="2768600" y="6661150"/>
          <p14:tracePt t="47313" x="2578100" y="6699250"/>
          <p14:tracePt t="47329" x="2432050" y="6743700"/>
          <p14:tracePt t="47346" x="2241550" y="6788150"/>
          <p14:tracePt t="47362" x="2101850" y="6819900"/>
          <p14:tracePt t="47379" x="1968500" y="6845300"/>
          <p14:tracePt t="47396" x="1835150" y="6851650"/>
          <p14:tracePt t="47412" x="1670050" y="6851650"/>
          <p14:tracePt t="48532" x="806450" y="6483350"/>
          <p14:tracePt t="48539" x="806450" y="6432550"/>
          <p14:tracePt t="48562" x="806450" y="6311900"/>
          <p14:tracePt t="48579" x="806450" y="6223000"/>
          <p14:tracePt t="48595" x="806450" y="6108700"/>
          <p14:tracePt t="48612" x="793750" y="5994400"/>
          <p14:tracePt t="48629" x="793750" y="5880100"/>
          <p14:tracePt t="48645" x="793750" y="5784850"/>
          <p14:tracePt t="48662" x="793750" y="5689600"/>
          <p14:tracePt t="48679" x="793750" y="5619750"/>
          <p14:tracePt t="48696" x="793750" y="5575300"/>
          <p14:tracePt t="48712" x="793750" y="5543550"/>
          <p14:tracePt t="48729" x="793750" y="5537200"/>
          <p14:tracePt t="48995" x="793750" y="5549900"/>
          <p14:tracePt t="49004" x="781050" y="5581650"/>
          <p14:tracePt t="49012" x="781050" y="5600700"/>
          <p14:tracePt t="49029" x="774700" y="5657850"/>
          <p14:tracePt t="49045" x="774700" y="5727700"/>
          <p14:tracePt t="49062" x="762000" y="5816600"/>
          <p14:tracePt t="49079" x="742950" y="5905500"/>
          <p14:tracePt t="49095" x="736600" y="5994400"/>
          <p14:tracePt t="49112" x="730250" y="6064250"/>
          <p14:tracePt t="49129" x="723900" y="6159500"/>
          <p14:tracePt t="49146" x="723900" y="6267450"/>
          <p14:tracePt t="49162" x="723900" y="6350000"/>
          <p14:tracePt t="49179" x="723900" y="6464300"/>
          <p14:tracePt t="49195" x="723900" y="6540500"/>
          <p14:tracePt t="49212" x="723900" y="6616700"/>
          <p14:tracePt t="50512" x="685800" y="6502400"/>
          <p14:tracePt t="50528" x="692150" y="6470650"/>
          <p14:tracePt t="50545" x="704850" y="6445250"/>
          <p14:tracePt t="50562" x="711200" y="6413500"/>
          <p14:tracePt t="50578" x="723900" y="6369050"/>
          <p14:tracePt t="50595" x="736600" y="6318250"/>
          <p14:tracePt t="50612" x="749300" y="6280150"/>
          <p14:tracePt t="5137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274638"/>
            <a:ext cx="8640960" cy="80820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dirty="0" smtClean="0"/>
              <a:t>   V </a:t>
            </a:r>
            <a:r>
              <a:rPr lang="sl-SI" b="1" dirty="0">
                <a:solidFill>
                  <a:srgbClr val="7030A0"/>
                </a:solidFill>
              </a:rPr>
              <a:t>kovinskih dobah</a:t>
            </a:r>
            <a:r>
              <a:rPr lang="sl-SI" dirty="0">
                <a:solidFill>
                  <a:srgbClr val="7030A0"/>
                </a:solidFill>
              </a:rPr>
              <a:t> </a:t>
            </a:r>
            <a:r>
              <a:rPr lang="sl-SI" dirty="0"/>
              <a:t>so se ljudje že za stalno naselili</a:t>
            </a:r>
            <a:r>
              <a:rPr lang="sl-SI" dirty="0" smtClean="0"/>
              <a:t>. </a:t>
            </a:r>
            <a:r>
              <a:rPr lang="sl-SI" dirty="0"/>
              <a:t>Ukvarjali so se z lovom, ribolovom in tudi že preprostim poljedelstvom. Udomačili so prve živali (pes). Izdelovali so preproste predmete: </a:t>
            </a:r>
            <a:r>
              <a:rPr lang="sl-SI" dirty="0" smtClean="0"/>
              <a:t>situle </a:t>
            </a:r>
            <a:r>
              <a:rPr lang="sl-SI" dirty="0"/>
              <a:t>ali </a:t>
            </a:r>
            <a:r>
              <a:rPr lang="sl-SI" dirty="0" smtClean="0"/>
              <a:t>vedra, čelade, sulične osti, posode iz gline.</a:t>
            </a:r>
            <a:endParaRPr lang="sl-SI" dirty="0"/>
          </a:p>
          <a:p>
            <a:pPr>
              <a:buNone/>
            </a:pPr>
            <a:r>
              <a:rPr lang="sl-SI" dirty="0" smtClean="0"/>
              <a:t>   </a:t>
            </a:r>
            <a:endParaRPr lang="sl-SI" dirty="0"/>
          </a:p>
          <a:p>
            <a:pPr>
              <a:buNone/>
            </a:pPr>
            <a:r>
              <a:rPr lang="sl-SI" dirty="0" smtClean="0"/>
              <a:t>                                                         </a:t>
            </a:r>
            <a:endParaRPr lang="sl-SI" dirty="0"/>
          </a:p>
          <a:p>
            <a:pPr>
              <a:buNone/>
            </a:pPr>
            <a:endParaRPr lang="sl-SI" dirty="0"/>
          </a:p>
        </p:txBody>
      </p:sp>
      <p:pic>
        <p:nvPicPr>
          <p:cNvPr id="4101" name="Picture 5" descr="C:\Documents and Settings\Uporabnik\My Documents\My Pictures\imagesCA1FGQU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573016"/>
            <a:ext cx="1905000" cy="1143000"/>
          </a:xfrm>
          <a:prstGeom prst="rect">
            <a:avLst/>
          </a:prstGeom>
          <a:noFill/>
        </p:spPr>
      </p:pic>
      <p:pic>
        <p:nvPicPr>
          <p:cNvPr id="4102" name="Picture 6" descr="C:\Documents and Settings\Uporabnik\My Documents\My Pictures\imagesCA28TWH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5157192"/>
            <a:ext cx="2133600" cy="1419225"/>
          </a:xfrm>
          <a:prstGeom prst="rect">
            <a:avLst/>
          </a:prstGeom>
          <a:noFill/>
        </p:spPr>
      </p:pic>
      <p:pic>
        <p:nvPicPr>
          <p:cNvPr id="4103" name="Picture 7" descr="C:\Documents and Settings\Uporabnik\My Documents\My Pictures\imagesCA53SSM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996952"/>
            <a:ext cx="2647950" cy="1733550"/>
          </a:xfrm>
          <a:prstGeom prst="rect">
            <a:avLst/>
          </a:prstGeom>
          <a:noFill/>
        </p:spPr>
      </p:pic>
      <p:pic>
        <p:nvPicPr>
          <p:cNvPr id="4104" name="Picture 8" descr="C:\Documents and Settings\Uporabnik\My Documents\My Pictures\lončena posoda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5229200"/>
            <a:ext cx="1676400" cy="1143000"/>
          </a:xfrm>
          <a:prstGeom prst="rect">
            <a:avLst/>
          </a:prstGeom>
          <a:noFill/>
        </p:spPr>
      </p:pic>
      <p:pic>
        <p:nvPicPr>
          <p:cNvPr id="4105" name="Picture 9" descr="C:\Documents and Settings\Uporabnik\My Documents\My Pictures\imagesCAC28FP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912938"/>
            <a:ext cx="2304256" cy="1741589"/>
          </a:xfrm>
          <a:prstGeom prst="rect">
            <a:avLst/>
          </a:prstGeom>
          <a:noFill/>
        </p:spPr>
      </p:pic>
      <p:pic>
        <p:nvPicPr>
          <p:cNvPr id="1026" name="Picture 2" descr="Železna dob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92" y="3501008"/>
            <a:ext cx="1581248" cy="100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12"/>
    </mc:Choice>
    <mc:Fallback>
      <p:transition spd="slow" advTm="120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753" x="527050" y="5321300"/>
          <p14:tracePt t="73803" x="527050" y="5314950"/>
          <p14:tracePt t="73810" x="527050" y="5302250"/>
          <p14:tracePt t="73821" x="527050" y="5276850"/>
          <p14:tracePt t="73838" x="546100" y="5245100"/>
          <p14:tracePt t="73855" x="577850" y="5181600"/>
          <p14:tracePt t="73871" x="622300" y="5111750"/>
          <p14:tracePt t="73888" x="666750" y="5054600"/>
          <p14:tracePt t="73905" x="711200" y="4991100"/>
          <p14:tracePt t="73921" x="781050" y="4895850"/>
          <p14:tracePt t="73938" x="857250" y="4819650"/>
          <p14:tracePt t="73955" x="939800" y="4730750"/>
          <p14:tracePt t="73971" x="1016000" y="4654550"/>
          <p14:tracePt t="73988" x="1117600" y="4578350"/>
          <p14:tracePt t="74005" x="1219200" y="4502150"/>
          <p14:tracePt t="74021" x="1333500" y="4432300"/>
          <p14:tracePt t="74038" x="1435100" y="4362450"/>
          <p14:tracePt t="74055" x="1485900" y="4324350"/>
          <p14:tracePt t="74071" x="1517650" y="4292600"/>
          <p14:tracePt t="74088" x="1543050" y="4273550"/>
          <p14:tracePt t="74105" x="1568450" y="4254500"/>
          <p14:tracePt t="74121" x="1587500" y="4235450"/>
          <p14:tracePt t="74138" x="1600200" y="4229100"/>
          <p14:tracePt t="74155" x="1619250" y="4229100"/>
          <p14:tracePt t="74171" x="1651000" y="4222750"/>
          <p14:tracePt t="74188" x="1695450" y="4210050"/>
          <p14:tracePt t="74205" x="1771650" y="4203700"/>
          <p14:tracePt t="74221" x="1816100" y="4197350"/>
          <p14:tracePt t="74238" x="1835150" y="4197350"/>
          <p14:tracePt t="74402" x="1835150" y="4203700"/>
          <p14:tracePt t="74410" x="1828800" y="4203700"/>
          <p14:tracePt t="74421" x="1822450" y="4210050"/>
          <p14:tracePt t="74438" x="1809750" y="4229100"/>
          <p14:tracePt t="74455" x="1797050" y="4248150"/>
          <p14:tracePt t="74471" x="1784350" y="4260850"/>
          <p14:tracePt t="74505" x="1778000" y="4279900"/>
          <p14:tracePt t="74521" x="1778000" y="4292600"/>
          <p14:tracePt t="74538" x="1778000" y="4305300"/>
          <p14:tracePt t="74554" x="1778000" y="4330700"/>
          <p14:tracePt t="74571" x="1778000" y="4356100"/>
          <p14:tracePt t="74588" x="1803400" y="4375150"/>
          <p14:tracePt t="74605" x="1822450" y="4387850"/>
          <p14:tracePt t="74621" x="1860550" y="4413250"/>
          <p14:tracePt t="74638" x="1898650" y="4419600"/>
          <p14:tracePt t="74655" x="1936750" y="4432300"/>
          <p14:tracePt t="74671" x="2000250" y="4445000"/>
          <p14:tracePt t="74688" x="2070100" y="4470400"/>
          <p14:tracePt t="74705" x="2184400" y="4483100"/>
          <p14:tracePt t="74721" x="2260600" y="4495800"/>
          <p14:tracePt t="74738" x="2298700" y="4502150"/>
          <p14:tracePt t="74754" x="2317750" y="4502150"/>
          <p14:tracePt t="74771" x="2336800" y="4502150"/>
          <p14:tracePt t="74804" x="2343150" y="4502150"/>
          <p14:tracePt t="74821" x="2343150" y="4489450"/>
          <p14:tracePt t="74838" x="2349500" y="4476750"/>
          <p14:tracePt t="74854" x="2349500" y="4451350"/>
          <p14:tracePt t="74871" x="2349500" y="4432300"/>
          <p14:tracePt t="74888" x="2349500" y="4400550"/>
          <p14:tracePt t="74905" x="2311400" y="4368800"/>
          <p14:tracePt t="74921" x="2235200" y="4324350"/>
          <p14:tracePt t="74938" x="2197100" y="4324350"/>
          <p14:tracePt t="74954" x="2184400" y="4311650"/>
          <p14:tracePt t="75003" x="2171700" y="4311650"/>
          <p14:tracePt t="75011" x="2159000" y="4311650"/>
          <p14:tracePt t="75021" x="2139950" y="4311650"/>
          <p14:tracePt t="75038" x="2108200" y="4324350"/>
          <p14:tracePt t="75054" x="2076450" y="4337050"/>
          <p14:tracePt t="75071" x="2057400" y="4343400"/>
          <p14:tracePt t="75088" x="2044700" y="4349750"/>
          <p14:tracePt t="75104" x="2025650" y="4356100"/>
          <p14:tracePt t="75121" x="2025650" y="4362450"/>
          <p14:tracePt t="75138" x="2019300" y="4368800"/>
          <p14:tracePt t="75154" x="2006600" y="4375150"/>
          <p14:tracePt t="75188" x="1987550" y="4375150"/>
          <p14:tracePt t="75204" x="1987550" y="4381500"/>
          <p14:tracePt t="75221" x="1981200" y="4394200"/>
          <p14:tracePt t="75238" x="1974850" y="4400550"/>
          <p14:tracePt t="75254" x="1962150" y="4419600"/>
          <p14:tracePt t="75271" x="1949450" y="4432300"/>
          <p14:tracePt t="75288" x="1949450" y="4438650"/>
          <p14:tracePt t="75304" x="1943100" y="4445000"/>
          <p14:tracePt t="75355" x="1943100" y="4457700"/>
          <p14:tracePt t="75363" x="1943100" y="4464050"/>
          <p14:tracePt t="75371" x="1943100" y="4470400"/>
          <p14:tracePt t="75388" x="1943100" y="4489450"/>
          <p14:tracePt t="75405" x="1962150" y="4514850"/>
          <p14:tracePt t="75421" x="2000250" y="4533900"/>
          <p14:tracePt t="75438" x="2038350" y="4540250"/>
          <p14:tracePt t="75454" x="2051050" y="4540250"/>
          <p14:tracePt t="75471" x="2070100" y="4540250"/>
          <p14:tracePt t="75488" x="2082800" y="4540250"/>
          <p14:tracePt t="75504" x="2101850" y="4533900"/>
          <p14:tracePt t="75521" x="2120900" y="4521200"/>
          <p14:tracePt t="75538" x="2159000" y="4502150"/>
          <p14:tracePt t="75554" x="2171700" y="4489450"/>
          <p14:tracePt t="75571" x="2178050" y="4489450"/>
          <p14:tracePt t="75588" x="2178050" y="4483100"/>
          <p14:tracePt t="75627" x="2178050" y="4476750"/>
          <p14:tracePt t="75643" x="2178050" y="4470400"/>
          <p14:tracePt t="75659" x="2178050" y="4464050"/>
          <p14:tracePt t="75675" x="2178050" y="4457700"/>
          <p14:tracePt t="75699" x="2178050" y="4445000"/>
          <p14:tracePt t="75706" x="2178050" y="4438650"/>
          <p14:tracePt t="75721" x="2165350" y="4438650"/>
          <p14:tracePt t="75737" x="2133600" y="4432300"/>
          <p14:tracePt t="75754" x="2114550" y="4425950"/>
          <p14:tracePt t="75771" x="2095500" y="4425950"/>
          <p14:tracePt t="75788" x="2089150" y="4419600"/>
          <p14:tracePt t="75804" x="2082800" y="4419600"/>
          <p14:tracePt t="75821" x="2070100" y="4419600"/>
          <p14:tracePt t="75837" x="2038350" y="4419600"/>
          <p14:tracePt t="75854" x="2000250" y="4419600"/>
          <p14:tracePt t="75871" x="1962150" y="4419600"/>
          <p14:tracePt t="75887" x="1930400" y="4419600"/>
          <p14:tracePt t="75904" x="1905000" y="4419600"/>
          <p14:tracePt t="75921" x="1879600" y="4419600"/>
          <p14:tracePt t="75938" x="1873250" y="4419600"/>
          <p14:tracePt t="75979" x="1866900" y="4419600"/>
          <p14:tracePt t="75986" x="1854200" y="4419600"/>
          <p14:tracePt t="76003" x="1835150" y="4419600"/>
          <p14:tracePt t="76011" x="1816100" y="4419600"/>
          <p14:tracePt t="76021" x="1809750" y="4419600"/>
          <p14:tracePt t="76038" x="1790700" y="4419600"/>
          <p14:tracePt t="76054" x="1784350" y="4425950"/>
          <p14:tracePt t="76132" x="1778000" y="4425950"/>
          <p14:tracePt t="76139" x="1771650" y="4445000"/>
          <p14:tracePt t="76179" x="1765300" y="4445000"/>
          <p14:tracePt t="76339" x="1765300" y="4457700"/>
          <p14:tracePt t="76363" x="1765300" y="4464050"/>
          <p14:tracePt t="76459" x="1765300" y="4470400"/>
          <p14:tracePt t="76539" x="1765300" y="4476750"/>
          <p14:tracePt t="76547" x="1784350" y="4476750"/>
          <p14:tracePt t="76555" x="1816100" y="4476750"/>
          <p14:tracePt t="76571" x="1866900" y="4489450"/>
          <p14:tracePt t="76587" x="1905000" y="4489450"/>
          <p14:tracePt t="76604" x="1924050" y="4489450"/>
          <p14:tracePt t="76621" x="1936750" y="4489450"/>
          <p14:tracePt t="76707" x="1943100" y="4489450"/>
          <p14:tracePt t="76715" x="1955800" y="4489450"/>
          <p14:tracePt t="76723" x="1968500" y="4489450"/>
          <p14:tracePt t="76738" x="2000250" y="4489450"/>
          <p14:tracePt t="76754" x="2012950" y="4489450"/>
          <p14:tracePt t="76771" x="2025650" y="4489450"/>
          <p14:tracePt t="76787" x="2032000" y="4489450"/>
          <p14:tracePt t="76843" x="2038350" y="4489450"/>
          <p14:tracePt t="76851" x="2051050" y="4489450"/>
          <p14:tracePt t="76859" x="2057400" y="4489450"/>
          <p14:tracePt t="76871" x="2070100" y="4489450"/>
          <p14:tracePt t="76888" x="2082800" y="4489450"/>
          <p14:tracePt t="76904" x="2101850" y="4489450"/>
          <p14:tracePt t="76938" x="2114550" y="4489450"/>
          <p14:tracePt t="77066" x="2127250" y="4489450"/>
          <p14:tracePt t="77075" x="2146300" y="4489450"/>
          <p14:tracePt t="77082" x="2152650" y="4489450"/>
          <p14:tracePt t="77091" x="2159000" y="4489450"/>
          <p14:tracePt t="77104" x="2171700" y="4489450"/>
          <p14:tracePt t="77121" x="2184400" y="4489450"/>
          <p14:tracePt t="77203" x="2190750" y="4489450"/>
          <p14:tracePt t="77979" x="2184400" y="4495800"/>
          <p14:tracePt t="77986" x="2178050" y="4495800"/>
          <p14:tracePt t="78002" x="2171700" y="4502150"/>
          <p14:tracePt t="78011" x="2165350" y="4508500"/>
          <p14:tracePt t="78035" x="2159000" y="4508500"/>
          <p14:tracePt t="78244" x="2139950" y="4508500"/>
          <p14:tracePt t="78250" x="2127250" y="4508500"/>
          <p14:tracePt t="78259" x="2108200" y="4508500"/>
          <p14:tracePt t="78270" x="2095500" y="4508500"/>
          <p14:tracePt t="78287" x="2076450" y="4508500"/>
          <p14:tracePt t="78321" x="2057400" y="4514850"/>
          <p14:tracePt t="79771" x="2082800" y="4508500"/>
          <p14:tracePt t="79780" x="2120900" y="4489450"/>
          <p14:tracePt t="79788" x="2178050" y="4470400"/>
          <p14:tracePt t="79803" x="2273300" y="4438650"/>
          <p14:tracePt t="79820" x="2368550" y="4394200"/>
          <p14:tracePt t="79837" x="2444750" y="4375150"/>
          <p14:tracePt t="79853" x="2514600" y="4343400"/>
          <p14:tracePt t="79870" x="2578100" y="4324350"/>
          <p14:tracePt t="79887" x="2660650" y="4305300"/>
          <p14:tracePt t="79903" x="2768600" y="4286250"/>
          <p14:tracePt t="79920" x="2914650" y="4273550"/>
          <p14:tracePt t="79937" x="3054350" y="4273550"/>
          <p14:tracePt t="79953" x="3194050" y="4273550"/>
          <p14:tracePt t="79970" x="3340100" y="4241800"/>
          <p14:tracePt t="79972" x="3390900" y="4235450"/>
          <p14:tracePt t="79986" x="3486150" y="4222750"/>
          <p14:tracePt t="80003" x="3556000" y="4210050"/>
          <p14:tracePt t="80020" x="3594100" y="4197350"/>
          <p14:tracePt t="80037" x="3644900" y="4191000"/>
          <p14:tracePt t="80053" x="3708400" y="4191000"/>
          <p14:tracePt t="80070" x="3797300" y="4184650"/>
          <p14:tracePt t="80087" x="3879850" y="4184650"/>
          <p14:tracePt t="80104" x="3981450" y="4184650"/>
          <p14:tracePt t="80120" x="4083050" y="4184650"/>
          <p14:tracePt t="80137" x="4203700" y="4184650"/>
          <p14:tracePt t="80153" x="4318000" y="4191000"/>
          <p14:tracePt t="80170" x="4413250" y="4203700"/>
          <p14:tracePt t="80187" x="4572000" y="4222750"/>
          <p14:tracePt t="80203" x="4654550" y="4235450"/>
          <p14:tracePt t="80220" x="4699000" y="4235450"/>
          <p14:tracePt t="80237" x="4749800" y="4241800"/>
          <p14:tracePt t="80253" x="4787900" y="4254500"/>
          <p14:tracePt t="80270" x="4845050" y="4254500"/>
          <p14:tracePt t="80287" x="4927600" y="4279900"/>
          <p14:tracePt t="80303" x="5029200" y="4305300"/>
          <p14:tracePt t="80320" x="5181600" y="4349750"/>
          <p14:tracePt t="80337" x="5365750" y="4400550"/>
          <p14:tracePt t="80353" x="5511800" y="4451350"/>
          <p14:tracePt t="80370" x="5638800" y="4483100"/>
          <p14:tracePt t="80386" x="5746750" y="4527550"/>
          <p14:tracePt t="80403" x="5765800" y="4540250"/>
          <p14:tracePt t="80436" x="5772150" y="4546600"/>
          <p14:tracePt t="80453" x="5778500" y="4559300"/>
          <p14:tracePt t="80470" x="5784850" y="4572000"/>
          <p14:tracePt t="80486" x="5784850" y="4591050"/>
          <p14:tracePt t="80503" x="5784850" y="4610100"/>
          <p14:tracePt t="80520" x="5765800" y="4648200"/>
          <p14:tracePt t="80536" x="5740400" y="4673600"/>
          <p14:tracePt t="80553" x="5695950" y="4705350"/>
          <p14:tracePt t="80570" x="5581650" y="4762500"/>
          <p14:tracePt t="80586" x="5499100" y="4768850"/>
          <p14:tracePt t="80603" x="5397500" y="4775200"/>
          <p14:tracePt t="80620" x="5283200" y="4775200"/>
          <p14:tracePt t="80636" x="5143500" y="4743450"/>
          <p14:tracePt t="80653" x="5048250" y="4711700"/>
          <p14:tracePt t="80670" x="4984750" y="4667250"/>
          <p14:tracePt t="80686" x="4921250" y="4622800"/>
          <p14:tracePt t="80703" x="4864100" y="4552950"/>
          <p14:tracePt t="80720" x="4819650" y="4476750"/>
          <p14:tracePt t="80736" x="4756150" y="4394200"/>
          <p14:tracePt t="80753" x="4724400" y="4330700"/>
          <p14:tracePt t="80770" x="4718050" y="4279900"/>
          <p14:tracePt t="80787" x="4724400" y="4254500"/>
          <p14:tracePt t="80803" x="4730750" y="4241800"/>
          <p14:tracePt t="80820" x="4775200" y="4235450"/>
          <p14:tracePt t="80836" x="4832350" y="4235450"/>
          <p14:tracePt t="80853" x="4889500" y="4235450"/>
          <p14:tracePt t="80870" x="4959350" y="4235450"/>
          <p14:tracePt t="80887" x="5060950" y="4235450"/>
          <p14:tracePt t="80903" x="5181600" y="4235450"/>
          <p14:tracePt t="80920" x="5295900" y="4235450"/>
          <p14:tracePt t="80936" x="5422900" y="4260850"/>
          <p14:tracePt t="80953" x="5505450" y="4292600"/>
          <p14:tracePt t="80970" x="5568950" y="4324350"/>
          <p14:tracePt t="80972" x="5594350" y="4337050"/>
          <p14:tracePt t="80987" x="5600700" y="4356100"/>
          <p14:tracePt t="81003" x="5613400" y="4375150"/>
          <p14:tracePt t="81020" x="5613400" y="4400550"/>
          <p14:tracePt t="81036" x="5613400" y="4432300"/>
          <p14:tracePt t="81053" x="5613400" y="4457700"/>
          <p14:tracePt t="81070" x="5594350" y="4489450"/>
          <p14:tracePt t="81086" x="5556250" y="4508500"/>
          <p14:tracePt t="81103" x="5480050" y="4527550"/>
          <p14:tracePt t="81120" x="5353050" y="4527550"/>
          <p14:tracePt t="81136" x="5232400" y="4527550"/>
          <p14:tracePt t="81153" x="5130800" y="4514850"/>
          <p14:tracePt t="81170" x="5054600" y="4476750"/>
          <p14:tracePt t="81187" x="5010150" y="4438650"/>
          <p14:tracePt t="81203" x="4997450" y="4381500"/>
          <p14:tracePt t="81220" x="4997450" y="4337050"/>
          <p14:tracePt t="81236" x="4984750" y="4279900"/>
          <p14:tracePt t="81253" x="4984750" y="4254500"/>
          <p14:tracePt t="81270" x="4984750" y="4235450"/>
          <p14:tracePt t="81286" x="4991100" y="4210050"/>
          <p14:tracePt t="81303" x="5054600" y="4210050"/>
          <p14:tracePt t="81320" x="5162550" y="4210050"/>
          <p14:tracePt t="81336" x="5302250" y="4216400"/>
          <p14:tracePt t="81353" x="5448300" y="4260850"/>
          <p14:tracePt t="81370" x="5537200" y="4286250"/>
          <p14:tracePt t="81386" x="5594350" y="4311650"/>
          <p14:tracePt t="81403" x="5651500" y="4343400"/>
          <p14:tracePt t="81420" x="5702300" y="4381500"/>
          <p14:tracePt t="81436" x="5778500" y="4419600"/>
          <p14:tracePt t="81453" x="5873750" y="4483100"/>
          <p14:tracePt t="81470" x="5975350" y="4540250"/>
          <p14:tracePt t="81486" x="6026150" y="4565650"/>
          <p14:tracePt t="81503" x="6045200" y="4584700"/>
          <p14:tracePt t="81520" x="6057900" y="4591050"/>
          <p14:tracePt t="81684" x="6045200" y="4597400"/>
          <p14:tracePt t="81693" x="6007100" y="4597400"/>
          <p14:tracePt t="81703" x="5962650" y="4597400"/>
          <p14:tracePt t="81719" x="5880100" y="4597400"/>
          <p14:tracePt t="81736" x="5822950" y="4597400"/>
          <p14:tracePt t="81753" x="5765800" y="4603750"/>
          <p14:tracePt t="81770" x="5708650" y="4616450"/>
          <p14:tracePt t="81787" x="5600700" y="4641850"/>
          <p14:tracePt t="81803" x="5556250" y="4660900"/>
          <p14:tracePt t="81819" x="5511800" y="4692650"/>
          <p14:tracePt t="81836" x="5467350" y="4737100"/>
          <p14:tracePt t="81853" x="5422900" y="4768850"/>
          <p14:tracePt t="81870" x="5384800" y="4800600"/>
          <p14:tracePt t="81886" x="5340350" y="4832350"/>
          <p14:tracePt t="81903" x="5308600" y="4851400"/>
          <p14:tracePt t="81920" x="5308600" y="4857750"/>
          <p14:tracePt t="81988" x="5314950" y="4857750"/>
          <p14:tracePt t="81996" x="5340350" y="4857750"/>
          <p14:tracePt t="82004" x="5359400" y="4857750"/>
          <p14:tracePt t="82020" x="5422900" y="4857750"/>
          <p14:tracePt t="82036" x="5492750" y="4857750"/>
          <p14:tracePt t="82053" x="5562600" y="4864100"/>
          <p14:tracePt t="82070" x="5613400" y="4864100"/>
          <p14:tracePt t="82086" x="5632450" y="4876800"/>
          <p14:tracePt t="82103" x="5638800" y="4876800"/>
          <p14:tracePt t="82309" x="5638800" y="4883150"/>
          <p14:tracePt t="82316" x="5638800" y="4889500"/>
          <p14:tracePt t="82324" x="5638800" y="4902200"/>
          <p14:tracePt t="82336" x="5632450" y="4908550"/>
          <p14:tracePt t="82353" x="5607050" y="4921250"/>
          <p14:tracePt t="82386" x="5607050" y="4914900"/>
          <p14:tracePt t="82428" x="5607050" y="4908550"/>
          <p14:tracePt t="82436" x="5613400" y="4908550"/>
          <p14:tracePt t="82445" x="5626100" y="4908550"/>
          <p14:tracePt t="82453" x="5638800" y="4902200"/>
          <p14:tracePt t="82469" x="5702300" y="4902200"/>
          <p14:tracePt t="82486" x="5829300" y="4914900"/>
          <p14:tracePt t="82503" x="5962650" y="4953000"/>
          <p14:tracePt t="82519" x="6121400" y="5003800"/>
          <p14:tracePt t="82536" x="6292850" y="5054600"/>
          <p14:tracePt t="82553" x="6483350" y="5086350"/>
          <p14:tracePt t="82570" x="6692900" y="5118100"/>
          <p14:tracePt t="82586" x="6896100" y="5124450"/>
          <p14:tracePt t="82603" x="7143750" y="5111750"/>
          <p14:tracePt t="82620" x="7251700" y="5099050"/>
          <p14:tracePt t="82636" x="7334250" y="5080000"/>
          <p14:tracePt t="82653" x="7391400" y="5060950"/>
          <p14:tracePt t="82669" x="7416800" y="5048250"/>
          <p14:tracePt t="82686" x="7448550" y="5029200"/>
          <p14:tracePt t="82703" x="7480300" y="5010150"/>
          <p14:tracePt t="82719" x="7518400" y="4991100"/>
          <p14:tracePt t="82736" x="7569200" y="4965700"/>
          <p14:tracePt t="82753" x="7613650" y="4953000"/>
          <p14:tracePt t="82769" x="7670800" y="4921250"/>
          <p14:tracePt t="82786" x="7759700" y="4883150"/>
          <p14:tracePt t="82803" x="7880350" y="4826000"/>
          <p14:tracePt t="82819" x="8115300" y="4749800"/>
          <p14:tracePt t="82836" x="8255000" y="4686300"/>
          <p14:tracePt t="82853" x="8350250" y="4641850"/>
          <p14:tracePt t="82869" x="8420100" y="4603750"/>
          <p14:tracePt t="82886" x="8464550" y="4572000"/>
          <p14:tracePt t="82903" x="8509000" y="4540250"/>
          <p14:tracePt t="82919" x="8547100" y="4502150"/>
          <p14:tracePt t="82936" x="8578850" y="4476750"/>
          <p14:tracePt t="82953" x="8604250" y="4425950"/>
          <p14:tracePt t="82969" x="8623300" y="4387850"/>
          <p14:tracePt t="82986" x="8623300" y="4337050"/>
          <p14:tracePt t="82988" x="8623300" y="4305300"/>
          <p14:tracePt t="83003" x="8623300" y="4273550"/>
          <p14:tracePt t="83019" x="8623300" y="4203700"/>
          <p14:tracePt t="83036" x="8623300" y="4159250"/>
          <p14:tracePt t="83053" x="8623300" y="4140200"/>
          <p14:tracePt t="83069" x="8610600" y="4114800"/>
          <p14:tracePt t="83086" x="8585200" y="4083050"/>
          <p14:tracePt t="83103" x="8496300" y="4051300"/>
          <p14:tracePt t="83119" x="8420100" y="4038600"/>
          <p14:tracePt t="83136" x="8337550" y="4013200"/>
          <p14:tracePt t="83153" x="8255000" y="3987800"/>
          <p14:tracePt t="83170" x="8210550" y="3975100"/>
          <p14:tracePt t="83186" x="8166100" y="3956050"/>
          <p14:tracePt t="83203" x="8108950" y="3943350"/>
          <p14:tracePt t="83219" x="8051800" y="3924300"/>
          <p14:tracePt t="83236" x="7975600" y="3917950"/>
          <p14:tracePt t="83253" x="7899400" y="3911600"/>
          <p14:tracePt t="83269" x="7829550" y="3911600"/>
          <p14:tracePt t="83286" x="7785100" y="3911600"/>
          <p14:tracePt t="83303" x="7734300" y="3924300"/>
          <p14:tracePt t="83319" x="7664450" y="3949700"/>
          <p14:tracePt t="83336" x="7600950" y="3968750"/>
          <p14:tracePt t="83353" x="7550150" y="3994150"/>
          <p14:tracePt t="83369" x="7505700" y="4013200"/>
          <p14:tracePt t="83386" x="7473950" y="4044950"/>
          <p14:tracePt t="83403" x="7442200" y="4070350"/>
          <p14:tracePt t="83419" x="7429500" y="4095750"/>
          <p14:tracePt t="83436" x="7416800" y="4133850"/>
          <p14:tracePt t="83452" x="7416800" y="4171950"/>
          <p14:tracePt t="83469" x="7416800" y="4222750"/>
          <p14:tracePt t="83486" x="7416800" y="4267200"/>
          <p14:tracePt t="83503" x="7416800" y="4305300"/>
          <p14:tracePt t="83519" x="7442200" y="4356100"/>
          <p14:tracePt t="83536" x="7467600" y="4387850"/>
          <p14:tracePt t="83553" x="7499350" y="4419600"/>
          <p14:tracePt t="83569" x="7550150" y="4445000"/>
          <p14:tracePt t="83586" x="7620000" y="4464050"/>
          <p14:tracePt t="83603" x="7683500" y="4476750"/>
          <p14:tracePt t="83619" x="7759700" y="4489450"/>
          <p14:tracePt t="83636" x="7816850" y="4502150"/>
          <p14:tracePt t="83652" x="7874000" y="4502150"/>
          <p14:tracePt t="83669" x="7924800" y="4502150"/>
          <p14:tracePt t="83686" x="7969250" y="4502150"/>
          <p14:tracePt t="83703" x="8039100" y="4502150"/>
          <p14:tracePt t="83719" x="8108950" y="4502150"/>
          <p14:tracePt t="83736" x="8185150" y="4495800"/>
          <p14:tracePt t="83752" x="8229600" y="4476750"/>
          <p14:tracePt t="83769" x="8267700" y="4470400"/>
          <p14:tracePt t="83786" x="8299450" y="4451350"/>
          <p14:tracePt t="83803" x="8318500" y="4445000"/>
          <p14:tracePt t="83819" x="8324850" y="4432300"/>
          <p14:tracePt t="83836" x="8343900" y="4406900"/>
          <p14:tracePt t="83852" x="8343900" y="4394200"/>
          <p14:tracePt t="83869" x="8343900" y="4375150"/>
          <p14:tracePt t="83886" x="8343900" y="4356100"/>
          <p14:tracePt t="83903" x="8343900" y="4337050"/>
          <p14:tracePt t="83919" x="8343900" y="4324350"/>
          <p14:tracePt t="83936" x="8343900" y="4305300"/>
          <p14:tracePt t="83952" x="8337550" y="4292600"/>
          <p14:tracePt t="83969" x="8331200" y="4279900"/>
          <p14:tracePt t="83986" x="8312150" y="4260850"/>
          <p14:tracePt t="84002" x="8305800" y="4254500"/>
          <p14:tracePt t="84005" x="8293100" y="4248150"/>
          <p14:tracePt t="84019" x="8261350" y="4235450"/>
          <p14:tracePt t="84036" x="8210550" y="4216400"/>
          <p14:tracePt t="84052" x="8172450" y="4191000"/>
          <p14:tracePt t="84069" x="8153400" y="4191000"/>
          <p14:tracePt t="84086" x="8140700" y="4184650"/>
          <p14:tracePt t="84102" x="8128000" y="4171950"/>
          <p14:tracePt t="84119" x="8102600" y="4171950"/>
          <p14:tracePt t="84136" x="8058150" y="4152900"/>
          <p14:tracePt t="84152" x="7988300" y="4140200"/>
          <p14:tracePt t="84169" x="7918450" y="4133850"/>
          <p14:tracePt t="84186" x="7874000" y="4121150"/>
          <p14:tracePt t="84202" x="7835900" y="4114800"/>
          <p14:tracePt t="84219" x="7810500" y="4114800"/>
          <p14:tracePt t="84236" x="7797800" y="4114800"/>
          <p14:tracePt t="84252" x="7785100" y="4114800"/>
          <p14:tracePt t="84269" x="7766050" y="4114800"/>
          <p14:tracePt t="84286" x="7766050" y="4121150"/>
          <p14:tracePt t="84302" x="7740650" y="4127500"/>
          <p14:tracePt t="85284" x="7721600" y="4140200"/>
          <p14:tracePt t="85677" x="7715250" y="4140200"/>
          <p14:tracePt t="85684" x="7696200" y="4146550"/>
          <p14:tracePt t="85692" x="7689850" y="4146550"/>
          <p14:tracePt t="85702" x="7683500" y="4152900"/>
          <p14:tracePt t="85719" x="7664450" y="4165600"/>
          <p14:tracePt t="85736" x="7651750" y="4165600"/>
          <p14:tracePt t="85752" x="7639050" y="4171950"/>
          <p14:tracePt t="85769" x="7626350" y="4178300"/>
          <p14:tracePt t="85785" x="7613650" y="4178300"/>
          <p14:tracePt t="85802" x="7600950" y="4178300"/>
          <p14:tracePt t="85819" x="7588250" y="4184650"/>
          <p14:tracePt t="85836" x="7575550" y="4184650"/>
          <p14:tracePt t="85852" x="7543800" y="4197350"/>
          <p14:tracePt t="85869" x="7505700" y="4203700"/>
          <p14:tracePt t="85885" x="7486650" y="4203700"/>
          <p14:tracePt t="85902" x="7467600" y="4216400"/>
          <p14:tracePt t="85919" x="7448550" y="4222750"/>
          <p14:tracePt t="85936" x="7410450" y="4241800"/>
          <p14:tracePt t="85952" x="7391400" y="4241800"/>
          <p14:tracePt t="85969" x="7359650" y="4248150"/>
          <p14:tracePt t="85985" x="7308850" y="4267200"/>
          <p14:tracePt t="86002" x="7258050" y="4279900"/>
          <p14:tracePt t="86019" x="7194550" y="4298950"/>
          <p14:tracePt t="86021" x="7156450" y="4311650"/>
          <p14:tracePt t="86036" x="7131050" y="4311650"/>
          <p14:tracePt t="86052" x="7016750" y="4343400"/>
          <p14:tracePt t="86069" x="6953250" y="4368800"/>
          <p14:tracePt t="86085" x="6896100" y="4400550"/>
          <p14:tracePt t="86102" x="6819900" y="4470400"/>
          <p14:tracePt t="86119" x="6737350" y="4540250"/>
          <p14:tracePt t="86135" x="6654800" y="4610100"/>
          <p14:tracePt t="86152" x="6572250" y="4686300"/>
          <p14:tracePt t="86169" x="6451600" y="4775200"/>
          <p14:tracePt t="86185" x="6318250" y="4908550"/>
          <p14:tracePt t="86202" x="6210300" y="4991100"/>
          <p14:tracePt t="86219" x="6089650" y="5067300"/>
          <p14:tracePt t="86235" x="5930900" y="5162550"/>
          <p14:tracePt t="86252" x="5695950" y="5251450"/>
          <p14:tracePt t="86269" x="5257800" y="5365750"/>
          <p14:tracePt t="86285" x="4959350" y="5467350"/>
          <p14:tracePt t="86302" x="4775200" y="5543550"/>
          <p14:tracePt t="86319" x="4565650" y="5670550"/>
          <p14:tracePt t="86335" x="4318000" y="5842000"/>
          <p14:tracePt t="86352" x="4070350" y="5949950"/>
          <p14:tracePt t="86368" x="3810000" y="6057900"/>
          <p14:tracePt t="86385" x="3556000" y="6115050"/>
          <p14:tracePt t="86402" x="3359150" y="6146800"/>
          <p14:tracePt t="86419" x="3194050" y="6191250"/>
          <p14:tracePt t="86436" x="3016250" y="6223000"/>
          <p14:tracePt t="86452" x="2889250" y="6223000"/>
          <p14:tracePt t="86468" x="2762250" y="6223000"/>
          <p14:tracePt t="86485" x="2616200" y="6223000"/>
          <p14:tracePt t="86502" x="2495550" y="6235700"/>
          <p14:tracePt t="86519" x="2413000" y="6254750"/>
          <p14:tracePt t="86535" x="2362200" y="6267450"/>
          <p14:tracePt t="86552" x="2292350" y="6292850"/>
          <p14:tracePt t="86569" x="2146300" y="6318250"/>
          <p14:tracePt t="86585" x="2012950" y="6318250"/>
          <p14:tracePt t="86602" x="1892300" y="6318250"/>
          <p14:tracePt t="86619" x="1809750" y="6318250"/>
          <p14:tracePt t="86636" x="1752600" y="6318250"/>
          <p14:tracePt t="86652" x="1720850" y="6318250"/>
          <p14:tracePt t="86668" x="1689100" y="6318250"/>
          <p14:tracePt t="86685" x="1619250" y="6305550"/>
          <p14:tracePt t="86702" x="1549400" y="6292850"/>
          <p14:tracePt t="86718" x="1479550" y="6273800"/>
          <p14:tracePt t="86735" x="1422400" y="6261100"/>
          <p14:tracePt t="86752" x="1377950" y="6261100"/>
          <p14:tracePt t="86769" x="1333500" y="6248400"/>
          <p14:tracePt t="86785" x="1320800" y="6242050"/>
          <p14:tracePt t="86802" x="1314450" y="6242050"/>
          <p14:tracePt t="86878" x="1301750" y="6242050"/>
          <p14:tracePt t="86886" x="1295400" y="6242050"/>
          <p14:tracePt t="86901" x="1289050" y="6242050"/>
          <p14:tracePt t="86909" x="1282700" y="6242050"/>
          <p14:tracePt t="86918" x="1276350" y="6235700"/>
          <p14:tracePt t="86941" x="1270000" y="6229350"/>
          <p14:tracePt t="86973" x="1270000" y="6223000"/>
          <p14:tracePt t="86991" x="1270000" y="6216650"/>
          <p14:tracePt t="86997" x="1270000" y="6210300"/>
          <p14:tracePt t="87006" x="1270000" y="6203950"/>
          <p14:tracePt t="87021" x="1270000" y="6197600"/>
          <p14:tracePt t="87035" x="1276350" y="6191250"/>
          <p14:tracePt t="87052" x="1276350" y="6178550"/>
          <p14:tracePt t="87068" x="1295400" y="6159500"/>
          <p14:tracePt t="87085" x="1301750" y="6153150"/>
          <p14:tracePt t="87102" x="1314450" y="6140450"/>
          <p14:tracePt t="87119" x="1327150" y="6134100"/>
          <p14:tracePt t="87135" x="1346200" y="6121400"/>
          <p14:tracePt t="87152" x="1358900" y="6115050"/>
          <p14:tracePt t="87169" x="1371600" y="6108700"/>
          <p14:tracePt t="87185" x="1377950" y="6108700"/>
          <p14:tracePt t="87202" x="1397000" y="6102350"/>
          <p14:tracePt t="87219" x="1422400" y="6096000"/>
          <p14:tracePt t="87235" x="1441450" y="6096000"/>
          <p14:tracePt t="87252" x="1460500" y="6096000"/>
          <p14:tracePt t="87268" x="1466850" y="6096000"/>
          <p14:tracePt t="87373" x="1473200" y="6096000"/>
          <p14:tracePt t="87382" x="1479550" y="6096000"/>
          <p14:tracePt t="87389" x="1492250" y="6096000"/>
          <p14:tracePt t="87402" x="1498600" y="6096000"/>
          <p14:tracePt t="87418" x="1511300" y="6102350"/>
          <p14:tracePt t="88007" x="1511300" y="6115050"/>
          <p14:tracePt t="88702" x="1517650" y="6127750"/>
          <p14:tracePt t="88710" x="1517650" y="6134100"/>
          <p14:tracePt t="88718" x="1524000" y="6140450"/>
          <p14:tracePt t="88735" x="1536700" y="6153150"/>
          <p14:tracePt t="88752" x="1555750" y="6178550"/>
          <p14:tracePt t="88768" x="1574800" y="6203950"/>
          <p14:tracePt t="88785" x="1600200" y="6235700"/>
          <p14:tracePt t="88801" x="1619250" y="6254750"/>
          <p14:tracePt t="88818" x="1625600" y="6267450"/>
          <p14:tracePt t="88835" x="1631950" y="6273800"/>
          <p14:tracePt t="91062" x="1631950" y="6261100"/>
          <p14:tracePt t="91071" x="1631950" y="6248400"/>
          <p14:tracePt t="91078" x="1631950" y="6229350"/>
          <p14:tracePt t="91085" x="1631950" y="6223000"/>
          <p14:tracePt t="91101" x="1612900" y="6184900"/>
          <p14:tracePt t="91118" x="1587500" y="6115050"/>
          <p14:tracePt t="91134" x="1574800" y="6064250"/>
          <p14:tracePt t="91151" x="1536700" y="5956300"/>
          <p14:tracePt t="91168" x="1492250" y="5854700"/>
          <p14:tracePt t="91184" x="1473200" y="5772150"/>
          <p14:tracePt t="91201" x="1441450" y="5676900"/>
          <p14:tracePt t="91218" x="1428750" y="5588000"/>
          <p14:tracePt t="91234" x="1428750" y="5473700"/>
          <p14:tracePt t="91251" x="1403350" y="5365750"/>
          <p14:tracePt t="91268" x="1397000" y="5276850"/>
          <p14:tracePt t="91284" x="1397000" y="5181600"/>
          <p14:tracePt t="91301" x="1390650" y="5099050"/>
          <p14:tracePt t="91318" x="1371600" y="4991100"/>
          <p14:tracePt t="91334" x="1365250" y="4946650"/>
          <p14:tracePt t="91351" x="1358900" y="4908550"/>
          <p14:tracePt t="91368" x="1358900" y="4845050"/>
          <p14:tracePt t="91384" x="1358900" y="4743450"/>
          <p14:tracePt t="91401" x="1384300" y="4648200"/>
          <p14:tracePt t="91418" x="1409700" y="4565650"/>
          <p14:tracePt t="91434" x="1416050" y="4451350"/>
          <p14:tracePt t="91451" x="1416050" y="4368800"/>
          <p14:tracePt t="91468" x="1416050" y="4292600"/>
          <p14:tracePt t="91484" x="1441450" y="4203700"/>
          <p14:tracePt t="91501" x="1447800" y="4127500"/>
          <p14:tracePt t="91517" x="1447800" y="4083050"/>
          <p14:tracePt t="91534" x="1447800" y="4064000"/>
          <p14:tracePt t="91551" x="1447800" y="4051300"/>
          <p14:tracePt t="91568" x="1447800" y="4038600"/>
          <p14:tracePt t="91966" x="1447800" y="4044950"/>
          <p14:tracePt t="92070" x="1447800" y="4051300"/>
          <p14:tracePt t="92078" x="1447800" y="4057650"/>
          <p14:tracePt t="92086" x="1447800" y="4083050"/>
          <p14:tracePt t="92101" x="1447800" y="4140200"/>
          <p14:tracePt t="92117" x="1447800" y="4229100"/>
          <p14:tracePt t="92134" x="1460500" y="4356100"/>
          <p14:tracePt t="92151" x="1485900" y="4521200"/>
          <p14:tracePt t="92167" x="1485900" y="4692650"/>
          <p14:tracePt t="92184" x="1511300" y="4832350"/>
          <p14:tracePt t="92201" x="1524000" y="4972050"/>
          <p14:tracePt t="92218" x="1549400" y="5092700"/>
          <p14:tracePt t="92234" x="1555750" y="5213350"/>
          <p14:tracePt t="92251" x="1574800" y="5340350"/>
          <p14:tracePt t="92267" x="1606550" y="5448300"/>
          <p14:tracePt t="92284" x="1651000" y="5594350"/>
          <p14:tracePt t="92301" x="1758950" y="5746750"/>
          <p14:tracePt t="92317" x="1816100" y="5810250"/>
          <p14:tracePt t="92334" x="1854200" y="5835650"/>
          <p14:tracePt t="92351" x="1879600" y="5835650"/>
          <p14:tracePt t="92367" x="1892300" y="5835650"/>
          <p14:tracePt t="92384" x="1898650" y="5842000"/>
          <p14:tracePt t="92401" x="1917700" y="5842000"/>
          <p14:tracePt t="92417" x="1930400" y="5842000"/>
          <p14:tracePt t="92434" x="1968500" y="5842000"/>
          <p14:tracePt t="92472" x="1968500" y="5835650"/>
          <p14:tracePt t="92484" x="1892300" y="5822950"/>
          <p14:tracePt t="92501" x="1574800" y="5778500"/>
          <p14:tracePt t="92517" x="1397000" y="5772150"/>
          <p14:tracePt t="92534" x="1276350" y="5784850"/>
          <p14:tracePt t="92551" x="1250950" y="5803900"/>
          <p14:tracePt t="92567" x="1238250" y="5842000"/>
          <p14:tracePt t="92584" x="1238250" y="5899150"/>
          <p14:tracePt t="92601" x="1270000" y="5962650"/>
          <p14:tracePt t="92617" x="1295400" y="6019800"/>
          <p14:tracePt t="92634" x="1320800" y="6057900"/>
          <p14:tracePt t="92650" x="1327150" y="6083300"/>
          <p14:tracePt t="92667" x="1327150" y="6096000"/>
          <p14:tracePt t="92684" x="1346200" y="6108700"/>
          <p14:tracePt t="92701" x="1365250" y="6121400"/>
          <p14:tracePt t="92717" x="1390650" y="6140450"/>
          <p14:tracePt t="92734" x="1416050" y="6159500"/>
          <p14:tracePt t="92751" x="1435100" y="6172200"/>
          <p14:tracePt t="92767" x="1466850" y="6203950"/>
          <p14:tracePt t="92784" x="1517650" y="6235700"/>
          <p14:tracePt t="92800" x="1568450" y="6267450"/>
          <p14:tracePt t="92817" x="1612900" y="6286500"/>
          <p14:tracePt t="92834" x="1663700" y="6305550"/>
          <p14:tracePt t="92851" x="1727200" y="6318250"/>
          <p14:tracePt t="92867" x="1790700" y="6318250"/>
          <p14:tracePt t="92884" x="1854200" y="6318250"/>
          <p14:tracePt t="92901" x="1911350" y="6318250"/>
          <p14:tracePt t="92917" x="1974850" y="6318250"/>
          <p14:tracePt t="92934" x="2012950" y="6330950"/>
          <p14:tracePt t="92950" x="2038350" y="6330950"/>
          <p14:tracePt t="92967" x="2051050" y="6330950"/>
          <p14:tracePt t="92984" x="2063750" y="6330950"/>
          <p14:tracePt t="93126" x="2063750" y="6337300"/>
          <p14:tracePt t="98559" x="2063750" y="6343650"/>
          <p14:tracePt t="98568" x="2057400" y="6350000"/>
          <p14:tracePt t="98576" x="2051050" y="6362700"/>
          <p14:tracePt t="98584" x="2044700" y="6362700"/>
          <p14:tracePt t="98599" x="2038350" y="6369050"/>
          <p14:tracePt t="98616" x="2032000" y="6381750"/>
          <p14:tracePt t="98832" x="2025650" y="6381750"/>
          <p14:tracePt t="98840" x="2019300" y="6381750"/>
          <p14:tracePt t="98855" x="2006600" y="6388100"/>
          <p14:tracePt t="98866" x="2000250" y="6388100"/>
          <p14:tracePt t="98883" x="1981200" y="6394450"/>
          <p14:tracePt t="98899" x="1974850" y="6400800"/>
          <p14:tracePt t="98916" x="1968500" y="6400800"/>
          <p14:tracePt t="100456" x="1955800" y="6400800"/>
          <p14:tracePt t="103192" x="1974850" y="6400800"/>
          <p14:tracePt t="103201" x="2019300" y="6400800"/>
          <p14:tracePt t="103209" x="2044700" y="6400800"/>
          <p14:tracePt t="103217" x="2101850" y="6400800"/>
          <p14:tracePt t="103232" x="2133600" y="6400800"/>
          <p14:tracePt t="103248" x="2203450" y="6400800"/>
          <p14:tracePt t="103265" x="2247900" y="6400800"/>
          <p14:tracePt t="103282" x="2286000" y="6400800"/>
          <p14:tracePt t="103298" x="2324100" y="6400800"/>
          <p14:tracePt t="103315" x="2374900" y="6400800"/>
          <p14:tracePt t="103332" x="2425700" y="6400800"/>
          <p14:tracePt t="103348" x="2501900" y="6394450"/>
          <p14:tracePt t="103365" x="2571750" y="6375400"/>
          <p14:tracePt t="103382" x="2641600" y="6369050"/>
          <p14:tracePt t="103398" x="2730500" y="6350000"/>
          <p14:tracePt t="103415" x="2825750" y="6343650"/>
          <p14:tracePt t="103432" x="2908300" y="6337300"/>
          <p14:tracePt t="103448" x="3041650" y="6305550"/>
          <p14:tracePt t="103465" x="3105150" y="6305550"/>
          <p14:tracePt t="103482" x="3181350" y="6299200"/>
          <p14:tracePt t="103498" x="3257550" y="6286500"/>
          <p14:tracePt t="103515" x="3340100" y="6286500"/>
          <p14:tracePt t="103532" x="3422650" y="6286500"/>
          <p14:tracePt t="103548" x="3524250" y="6286500"/>
          <p14:tracePt t="103565" x="3606800" y="6286500"/>
          <p14:tracePt t="103582" x="3683000" y="6286500"/>
          <p14:tracePt t="103598" x="3746500" y="6280150"/>
          <p14:tracePt t="103615" x="3797300" y="6273800"/>
          <p14:tracePt t="103632" x="3873500" y="6267450"/>
          <p14:tracePt t="103634" x="3879850" y="6267450"/>
          <p14:tracePt t="103648" x="3937000" y="6267450"/>
          <p14:tracePt t="103665" x="4032250" y="6267450"/>
          <p14:tracePt t="103681" x="4102100" y="6267450"/>
          <p14:tracePt t="103698" x="4165600" y="6267450"/>
          <p14:tracePt t="103715" x="4216400" y="6254750"/>
          <p14:tracePt t="103732" x="4260850" y="6248400"/>
          <p14:tracePt t="103748" x="4305300" y="6242050"/>
          <p14:tracePt t="103765" x="4362450" y="6235700"/>
          <p14:tracePt t="103782" x="4432300" y="6223000"/>
          <p14:tracePt t="103798" x="4508500" y="6223000"/>
          <p14:tracePt t="103815" x="4603750" y="6223000"/>
          <p14:tracePt t="103832" x="4724400" y="6223000"/>
          <p14:tracePt t="103848" x="4819650" y="6210300"/>
          <p14:tracePt t="103865" x="4870450" y="6203950"/>
          <p14:tracePt t="103881" x="4895850" y="6197600"/>
          <p14:tracePt t="103898" x="4902200" y="6197600"/>
          <p14:tracePt t="104018" x="4908550" y="6197600"/>
          <p14:tracePt t="104025" x="4914900" y="6191250"/>
          <p14:tracePt t="104041" x="4921250" y="6191250"/>
          <p14:tracePt t="104050" x="4933950" y="6184900"/>
          <p14:tracePt t="104065" x="4940300" y="6184900"/>
          <p14:tracePt t="104081" x="4953000" y="6184900"/>
          <p14:tracePt t="104098" x="4959350" y="6178550"/>
          <p14:tracePt t="104265" x="4965700" y="6178550"/>
          <p14:tracePt t="104273" x="4978400" y="6178550"/>
          <p14:tracePt t="104281" x="4991100" y="6178550"/>
          <p14:tracePt t="104298" x="5016500" y="6178550"/>
          <p14:tracePt t="104315" x="5016500" y="6172200"/>
          <p14:tracePt t="104393" x="5041900" y="6172200"/>
          <p14:tracePt t="104402" x="5060950" y="6172200"/>
          <p14:tracePt t="104409" x="5080000" y="6172200"/>
          <p14:tracePt t="104417" x="5092700" y="6172200"/>
          <p14:tracePt t="104432" x="5111750" y="6172200"/>
          <p14:tracePt t="104449" x="5162550" y="6178550"/>
          <p14:tracePt t="104465" x="5168900" y="6178550"/>
          <p14:tracePt t="104538" x="5181600" y="6178550"/>
          <p14:tracePt t="104545" x="5200650" y="6191250"/>
          <p14:tracePt t="104553" x="5213350" y="6197600"/>
          <p14:tracePt t="104565" x="5219700" y="6197600"/>
          <p14:tracePt t="104582" x="5238750" y="6203950"/>
          <p14:tracePt t="104598" x="5245100" y="6203950"/>
          <p14:tracePt t="104615" x="5251450" y="6203950"/>
          <p14:tracePt t="104650" x="5264150" y="6203950"/>
          <p14:tracePt t="104665" x="5276850" y="6203950"/>
          <p14:tracePt t="104681" x="5302250" y="6203950"/>
          <p14:tracePt t="104698" x="5321300" y="6203950"/>
          <p14:tracePt t="104715" x="5346700" y="6191250"/>
          <p14:tracePt t="104731" x="5359400" y="6184900"/>
          <p14:tracePt t="104748" x="5372100" y="6172200"/>
          <p14:tracePt t="104765" x="5378450" y="6172200"/>
          <p14:tracePt t="104781" x="5391150" y="6159500"/>
          <p14:tracePt t="104798" x="5403850" y="6153150"/>
          <p14:tracePt t="104815" x="5410200" y="6146800"/>
          <p14:tracePt t="104831" x="5435600" y="6140450"/>
          <p14:tracePt t="104848" x="5441950" y="6134100"/>
          <p14:tracePt t="104865" x="5448300" y="6127750"/>
          <p14:tracePt t="105073" x="5429250" y="6127750"/>
          <p14:tracePt t="105081" x="5410200" y="6127750"/>
          <p14:tracePt t="105090" x="5384800" y="6127750"/>
          <p14:tracePt t="105098" x="5353050" y="6127750"/>
          <p14:tracePt t="105115" x="5334000" y="6127750"/>
          <p14:tracePt t="105131" x="5302250" y="6127750"/>
          <p14:tracePt t="105148" x="5270500" y="6127750"/>
          <p14:tracePt t="105165" x="5245100" y="6127750"/>
          <p14:tracePt t="105181" x="5194300" y="6146800"/>
          <p14:tracePt t="105198" x="5156200" y="6159500"/>
          <p14:tracePt t="105215" x="5099050" y="6184900"/>
          <p14:tracePt t="105231" x="5054600" y="6197600"/>
          <p14:tracePt t="105248" x="4991100" y="6242050"/>
          <p14:tracePt t="105264" x="4959350" y="6254750"/>
          <p14:tracePt t="105281" x="4927600" y="6280150"/>
          <p14:tracePt t="105298" x="4902200" y="6305550"/>
          <p14:tracePt t="105314" x="4895850" y="6318250"/>
          <p14:tracePt t="105331" x="4895850" y="6337300"/>
          <p14:tracePt t="105348" x="4895850" y="6350000"/>
          <p14:tracePt t="105365" x="4895850" y="6362700"/>
          <p14:tracePt t="105381" x="4895850" y="6375400"/>
          <p14:tracePt t="105398" x="4895850" y="6388100"/>
          <p14:tracePt t="105415" x="4895850" y="6400800"/>
          <p14:tracePt t="105431" x="4914900" y="6419850"/>
          <p14:tracePt t="105449" x="4991100" y="6432550"/>
          <p14:tracePt t="105464" x="5048250" y="6438900"/>
          <p14:tracePt t="105481" x="5092700" y="6445250"/>
          <p14:tracePt t="105498" x="5130800" y="6445250"/>
          <p14:tracePt t="105514" x="5149850" y="6445250"/>
          <p14:tracePt t="105531" x="5181600" y="6445250"/>
          <p14:tracePt t="105548" x="5207000" y="6438900"/>
          <p14:tracePt t="105564" x="5245100" y="6413500"/>
          <p14:tracePt t="105581" x="5276850" y="6394450"/>
          <p14:tracePt t="105598" x="5302250" y="6350000"/>
          <p14:tracePt t="105615" x="5302250" y="6324600"/>
          <p14:tracePt t="105631" x="5302250" y="6286500"/>
          <p14:tracePt t="105648" x="5289550" y="6248400"/>
          <p14:tracePt t="105664" x="5168900" y="6172200"/>
          <p14:tracePt t="105666" x="5162550" y="6172200"/>
          <p14:tracePt t="105681" x="5048250" y="6115050"/>
          <p14:tracePt t="105698" x="4921250" y="6083300"/>
          <p14:tracePt t="105714" x="4845050" y="6070600"/>
          <p14:tracePt t="105731" x="4781550" y="6057900"/>
          <p14:tracePt t="105748" x="4749800" y="6057900"/>
          <p14:tracePt t="105764" x="4724400" y="6057900"/>
          <p14:tracePt t="105781" x="4711700" y="6076950"/>
          <p14:tracePt t="105798" x="4699000" y="6102350"/>
          <p14:tracePt t="105815" x="4692650" y="6134100"/>
          <p14:tracePt t="105831" x="4692650" y="6165850"/>
          <p14:tracePt t="105848" x="4692650" y="6197600"/>
          <p14:tracePt t="105865" x="4711700" y="6229350"/>
          <p14:tracePt t="105881" x="4826000" y="6248400"/>
          <p14:tracePt t="105898" x="4921250" y="6273800"/>
          <p14:tracePt t="105914" x="4959350" y="6273800"/>
          <p14:tracePt t="105931" x="4984750" y="6273800"/>
          <p14:tracePt t="105948" x="4991100" y="6267450"/>
          <p14:tracePt t="105965" x="4991100" y="6254750"/>
          <p14:tracePt t="105981" x="4991100" y="6242050"/>
          <p14:tracePt t="105998" x="4991100" y="6235700"/>
          <p14:tracePt t="106014" x="4991100" y="6229350"/>
          <p14:tracePt t="106031" x="4991100" y="6223000"/>
          <p14:tracePt t="106048" x="4984750" y="6216650"/>
          <p14:tracePt t="106064" x="4965700" y="6216650"/>
          <p14:tracePt t="106081" x="4946650" y="6216650"/>
          <p14:tracePt t="106098" x="4927600" y="6216650"/>
          <p14:tracePt t="106114" x="4914900" y="6216650"/>
          <p14:tracePt t="106131" x="4908550" y="6216650"/>
          <p14:tracePt t="106395" x="4902200" y="6216650"/>
          <p14:tracePt t="107371" x="4914900" y="6216650"/>
          <p14:tracePt t="107378" x="4965700" y="6216650"/>
          <p14:tracePt t="107386" x="5010150" y="6216650"/>
          <p14:tracePt t="107398" x="5060950" y="6223000"/>
          <p14:tracePt t="107414" x="5175250" y="6242050"/>
          <p14:tracePt t="107431" x="5289550" y="6261100"/>
          <p14:tracePt t="107447" x="5346700" y="6261100"/>
          <p14:tracePt t="107464" x="5384800" y="6261100"/>
          <p14:tracePt t="107481" x="5454650" y="6267450"/>
          <p14:tracePt t="107497" x="5505450" y="6267450"/>
          <p14:tracePt t="107514" x="5556250" y="6267450"/>
          <p14:tracePt t="107531" x="5613400" y="6267450"/>
          <p14:tracePt t="107547" x="5695950" y="6280150"/>
          <p14:tracePt t="107564" x="5803900" y="6299200"/>
          <p14:tracePt t="107581" x="5930900" y="6324600"/>
          <p14:tracePt t="107597" x="6070600" y="6337300"/>
          <p14:tracePt t="107614" x="6216650" y="6356350"/>
          <p14:tracePt t="107631" x="6350000" y="6369050"/>
          <p14:tracePt t="107647" x="6489700" y="6394450"/>
          <p14:tracePt t="107664" x="6635750" y="6413500"/>
          <p14:tracePt t="107681" x="6762750" y="6432550"/>
          <p14:tracePt t="107697" x="6896100" y="6457950"/>
          <p14:tracePt t="107714" x="6953250" y="6457950"/>
          <p14:tracePt t="107731" x="6972300" y="6457950"/>
          <p14:tracePt t="107747" x="6997700" y="6457950"/>
          <p14:tracePt t="107764" x="7054850" y="6489700"/>
          <p14:tracePt t="107781" x="7131050" y="6527800"/>
          <p14:tracePt t="107797" x="7239000" y="6565900"/>
          <p14:tracePt t="107814" x="7315200" y="6591300"/>
          <p14:tracePt t="107831" x="7372350" y="6604000"/>
          <p14:tracePt t="107847" x="7416800" y="6623050"/>
          <p14:tracePt t="107864" x="7442200" y="6623050"/>
          <p14:tracePt t="107881" x="7467600" y="6623050"/>
          <p14:tracePt t="107897" x="7493000" y="6629400"/>
          <p14:tracePt t="107914" x="7518400" y="6629400"/>
          <p14:tracePt t="107931" x="7543800" y="6629400"/>
          <p14:tracePt t="107947" x="7569200" y="6629400"/>
          <p14:tracePt t="107964" x="7581900" y="6629400"/>
          <p14:tracePt t="107981" x="7600950" y="6629400"/>
          <p14:tracePt t="107997" x="7620000" y="6629400"/>
          <p14:tracePt t="108014" x="7651750" y="6616700"/>
          <p14:tracePt t="108031" x="7708900" y="6604000"/>
          <p14:tracePt t="108047" x="7797800" y="6578600"/>
          <p14:tracePt t="108064" x="7848600" y="6559550"/>
          <p14:tracePt t="108081" x="7912100" y="6534150"/>
          <p14:tracePt t="108097" x="7962900" y="6508750"/>
          <p14:tracePt t="108114" x="8007350" y="6502400"/>
          <p14:tracePt t="108130" x="8039100" y="6496050"/>
          <p14:tracePt t="108147" x="8089900" y="6477000"/>
          <p14:tracePt t="108164" x="8134350" y="6464300"/>
          <p14:tracePt t="108181" x="8191500" y="6451600"/>
          <p14:tracePt t="108197" x="8248650" y="6438900"/>
          <p14:tracePt t="108214" x="8293100" y="6438900"/>
          <p14:tracePt t="108231" x="8337550" y="6438900"/>
          <p14:tracePt t="108247" x="8369300" y="6419850"/>
          <p14:tracePt t="108264" x="8420100" y="6407150"/>
          <p14:tracePt t="108281" x="8451850" y="6388100"/>
          <p14:tracePt t="108297" x="8483600" y="6369050"/>
          <p14:tracePt t="108314" x="8509000" y="6362700"/>
          <p14:tracePt t="108330" x="8540750" y="6337300"/>
          <p14:tracePt t="108347" x="8566150" y="6311900"/>
          <p14:tracePt t="108364" x="8591550" y="6235700"/>
          <p14:tracePt t="108381" x="8591550" y="6216650"/>
          <p14:tracePt t="108397" x="8591550" y="6191250"/>
          <p14:tracePt t="108414" x="8597900" y="6172200"/>
          <p14:tracePt t="108431" x="8604250" y="6146800"/>
          <p14:tracePt t="108447" x="8604250" y="6127750"/>
          <p14:tracePt t="108464" x="8604250" y="6102350"/>
          <p14:tracePt t="108481" x="8604250" y="6076950"/>
          <p14:tracePt t="108497" x="8604250" y="6051550"/>
          <p14:tracePt t="108514" x="8597900" y="6019800"/>
          <p14:tracePt t="108530" x="8566150" y="5988050"/>
          <p14:tracePt t="108547" x="8534400" y="5956300"/>
          <p14:tracePt t="108564" x="8496300" y="5937250"/>
          <p14:tracePt t="108581" x="8470900" y="5918200"/>
          <p14:tracePt t="108597" x="8426450" y="5892800"/>
          <p14:tracePt t="108614" x="8388350" y="5861050"/>
          <p14:tracePt t="108631" x="8343900" y="5829300"/>
          <p14:tracePt t="108647" x="8286750" y="5791200"/>
          <p14:tracePt t="108664" x="8242300" y="5759450"/>
          <p14:tracePt t="108680" x="8191500" y="5734050"/>
          <p14:tracePt t="108697" x="8172450" y="5715000"/>
          <p14:tracePt t="108699" x="8153400" y="5702300"/>
          <p14:tracePt t="108714" x="8121650" y="5683250"/>
          <p14:tracePt t="108730" x="8083550" y="5657850"/>
          <p14:tracePt t="108747" x="8045450" y="5638800"/>
          <p14:tracePt t="108764" x="8007350" y="5619750"/>
          <p14:tracePt t="108781" x="7969250" y="5594350"/>
          <p14:tracePt t="108797" x="7931150" y="5575300"/>
          <p14:tracePt t="108814" x="7905750" y="5556250"/>
          <p14:tracePt t="108830" x="7880350" y="5543550"/>
          <p14:tracePt t="108847" x="7861300" y="5518150"/>
          <p14:tracePt t="108864" x="7829550" y="5492750"/>
          <p14:tracePt t="108881" x="7797800" y="5473700"/>
          <p14:tracePt t="108897" x="7778750" y="5448300"/>
          <p14:tracePt t="108914" x="7747000" y="5441950"/>
          <p14:tracePt t="108930" x="7708900" y="5422900"/>
          <p14:tracePt t="108947" x="7677150" y="5416550"/>
          <p14:tracePt t="108964" x="7651750" y="5410200"/>
          <p14:tracePt t="108980" x="7613650" y="5397500"/>
          <p14:tracePt t="108997" x="7581900" y="5391150"/>
          <p14:tracePt t="109014" x="7543800" y="5384800"/>
          <p14:tracePt t="109030" x="7499350" y="5378450"/>
          <p14:tracePt t="109047" x="7454900" y="5365750"/>
          <p14:tracePt t="109064" x="7416800" y="5365750"/>
          <p14:tracePt t="109080" x="7385050" y="5365750"/>
          <p14:tracePt t="109097" x="7359650" y="5365750"/>
          <p14:tracePt t="109114" x="7334250" y="5365750"/>
          <p14:tracePt t="109130" x="7302500" y="5365750"/>
          <p14:tracePt t="109147" x="7270750" y="5372100"/>
          <p14:tracePt t="109164" x="7232650" y="5372100"/>
          <p14:tracePt t="109180" x="7200900" y="5391150"/>
          <p14:tracePt t="109197" x="7156450" y="5403850"/>
          <p14:tracePt t="109214" x="7112000" y="5422900"/>
          <p14:tracePt t="109230" x="7073900" y="5435600"/>
          <p14:tracePt t="109247" x="7035800" y="5454650"/>
          <p14:tracePt t="109264" x="7004050" y="5473700"/>
          <p14:tracePt t="109280" x="6972300" y="5492750"/>
          <p14:tracePt t="109297" x="6940550" y="5518150"/>
          <p14:tracePt t="109314" x="6908800" y="5543550"/>
          <p14:tracePt t="109330" x="6883400" y="5581650"/>
          <p14:tracePt t="109347" x="6870700" y="5607050"/>
          <p14:tracePt t="109364" x="6845300" y="5657850"/>
          <p14:tracePt t="109380" x="6832600" y="5695950"/>
          <p14:tracePt t="109397" x="6813550" y="5746750"/>
          <p14:tracePt t="109414" x="6800850" y="5797550"/>
          <p14:tracePt t="109430" x="6794500" y="5829300"/>
          <p14:tracePt t="109447" x="6781800" y="5867400"/>
          <p14:tracePt t="109464" x="6775450" y="5918200"/>
          <p14:tracePt t="109480" x="6775450" y="5949950"/>
          <p14:tracePt t="109497" x="6775450" y="6000750"/>
          <p14:tracePt t="109513" x="6775450" y="6032500"/>
          <p14:tracePt t="109530" x="6775450" y="6051550"/>
          <p14:tracePt t="109547" x="6781800" y="6076950"/>
          <p14:tracePt t="109564" x="6788150" y="6115050"/>
          <p14:tracePt t="109580" x="6800850" y="6140450"/>
          <p14:tracePt t="109597" x="6807200" y="6165850"/>
          <p14:tracePt t="109614" x="6813550" y="6184900"/>
          <p14:tracePt t="109630" x="6813550" y="6191250"/>
          <p14:tracePt t="109647" x="6819900" y="6203950"/>
          <p14:tracePt t="109664" x="6832600" y="6229350"/>
          <p14:tracePt t="109680" x="6845300" y="6248400"/>
          <p14:tracePt t="109698" x="6870700" y="6273800"/>
          <p14:tracePt t="109713" x="6896100" y="6292850"/>
          <p14:tracePt t="109730" x="6908800" y="6305550"/>
          <p14:tracePt t="109747" x="6921500" y="6311900"/>
          <p14:tracePt t="109811" x="6934200" y="6318250"/>
          <p14:tracePt t="109819" x="6946900" y="6324600"/>
          <p14:tracePt t="109826" x="6959600" y="6324600"/>
          <p14:tracePt t="109835" x="6985000" y="6337300"/>
          <p14:tracePt t="109847" x="6991350" y="6343650"/>
          <p14:tracePt t="109863" x="7035800" y="6369050"/>
          <p14:tracePt t="109880" x="7061200" y="6375400"/>
          <p14:tracePt t="109897" x="7099300" y="6400800"/>
          <p14:tracePt t="109913" x="7124700" y="6407150"/>
          <p14:tracePt t="109930" x="7175500" y="6432550"/>
          <p14:tracePt t="109947" x="7200900" y="6438900"/>
          <p14:tracePt t="109964" x="7226300" y="6451600"/>
          <p14:tracePt t="109980" x="7258050" y="6451600"/>
          <p14:tracePt t="109997" x="7277100" y="6451600"/>
          <p14:tracePt t="110013" x="7302500" y="6451600"/>
          <p14:tracePt t="110030" x="7315200" y="6451600"/>
          <p14:tracePt t="110047" x="7334250" y="6451600"/>
          <p14:tracePt t="110063" x="7353300" y="6445250"/>
          <p14:tracePt t="110080" x="7372350" y="6419850"/>
          <p14:tracePt t="110097" x="7397750" y="6413500"/>
          <p14:tracePt t="110113" x="7442200" y="6381750"/>
          <p14:tracePt t="110130" x="7461250" y="6375400"/>
          <p14:tracePt t="110147" x="7486650" y="6362700"/>
          <p14:tracePt t="110163" x="7512050" y="6356350"/>
          <p14:tracePt t="110180" x="7537450" y="6343650"/>
          <p14:tracePt t="110197" x="7569200" y="6337300"/>
          <p14:tracePt t="110213" x="7600950" y="6337300"/>
          <p14:tracePt t="110230" x="7639050" y="6330950"/>
          <p14:tracePt t="110247" x="7683500" y="6318250"/>
          <p14:tracePt t="110263" x="7721600" y="6311900"/>
          <p14:tracePt t="110280" x="7772400" y="6305550"/>
          <p14:tracePt t="110297" x="7816850" y="6305550"/>
          <p14:tracePt t="110313" x="7854950" y="6305550"/>
          <p14:tracePt t="110330" x="7905750" y="6305550"/>
          <p14:tracePt t="110347" x="7931150" y="6305550"/>
          <p14:tracePt t="110363" x="7956550" y="6305550"/>
          <p14:tracePt t="110380" x="7975600" y="6318250"/>
          <p14:tracePt t="110397" x="7994650" y="6318250"/>
          <p14:tracePt t="110413" x="8020050" y="6337300"/>
          <p14:tracePt t="110430" x="8051800" y="6356350"/>
          <p14:tracePt t="110447" x="8108950" y="6375400"/>
          <p14:tracePt t="110463" x="8159750" y="6388100"/>
          <p14:tracePt t="110480" x="8191500" y="6400800"/>
          <p14:tracePt t="110497" x="8216900" y="6407150"/>
          <p14:tracePt t="110570" x="8223250" y="6407150"/>
          <p14:tracePt t="110579" x="8242300" y="6407150"/>
          <p14:tracePt t="110586" x="8261350" y="6413500"/>
          <p14:tracePt t="110597" x="8280400" y="6419850"/>
          <p14:tracePt t="110614" x="8299450" y="6419850"/>
          <p14:tracePt t="110630" x="8305800" y="6419850"/>
          <p14:tracePt t="110692" x="8312150" y="6419850"/>
          <p14:tracePt t="110699" x="8318500" y="6419850"/>
          <p14:tracePt t="110707" x="8331200" y="6419850"/>
          <p14:tracePt t="110715" x="8337550" y="6419850"/>
          <p14:tracePt t="110730" x="8343900" y="6419850"/>
          <p14:tracePt t="111883" x="8356600" y="6419850"/>
          <p14:tracePt t="111892" x="8356600" y="6432550"/>
          <p14:tracePt t="111899" x="8331200" y="6451600"/>
          <p14:tracePt t="111913" x="8312150" y="6464300"/>
          <p14:tracePt t="111930" x="8274050" y="6470650"/>
          <p14:tracePt t="115532" x="8267700" y="6477000"/>
          <p14:tracePt t="115548" x="8255000" y="6489700"/>
          <p14:tracePt t="115564" x="8248650" y="6489700"/>
          <p14:tracePt t="115589" x="8248650" y="6502400"/>
          <p14:tracePt t="115613" x="8248650" y="6508750"/>
          <p14:tracePt t="116100" x="8229600" y="6515100"/>
          <p14:tracePt t="116108" x="8172450" y="6515100"/>
          <p14:tracePt t="116116" x="8083550" y="6546850"/>
          <p14:tracePt t="116129" x="7981950" y="6572250"/>
          <p14:tracePt t="116145" x="7670800" y="6654800"/>
          <p14:tracePt t="116162" x="7359650" y="6724650"/>
          <p14:tracePt t="116179" x="7080250" y="6737350"/>
          <p14:tracePt t="116196" x="6369050" y="6737350"/>
          <p14:tracePt t="116212" x="5727700" y="6737350"/>
          <p14:tracePt t="116229" x="5181600" y="6737350"/>
          <p14:tracePt t="116245" x="4781550" y="6737350"/>
          <p14:tracePt t="116262" x="4495800" y="6737350"/>
          <p14:tracePt t="116279" x="4273550" y="6737350"/>
          <p14:tracePt t="116295" x="4127500" y="6750050"/>
          <p14:tracePt t="116312" x="4025900" y="6775450"/>
          <p14:tracePt t="116329" x="3949700" y="6800850"/>
          <p14:tracePt t="116346" x="3816350" y="6826250"/>
          <p14:tracePt t="116363" x="3562350" y="6838950"/>
          <p14:tracePt t="116379" x="3327400" y="6838950"/>
          <p14:tracePt t="116396" x="3028950" y="6819900"/>
          <p14:tracePt t="116412" x="2609850" y="6750050"/>
          <p14:tracePt t="116429" x="2279650" y="6737350"/>
          <p14:tracePt t="116445" x="2063750" y="6737350"/>
          <p14:tracePt t="116462" x="1822450" y="6851650"/>
          <p14:tracePt t="116479" x="1600200" y="6851650"/>
          <p14:tracePt t="117879" x="704850" y="6521450"/>
          <p14:tracePt t="117895" x="704850" y="6496050"/>
          <p14:tracePt t="117912" x="704850" y="6477000"/>
          <p14:tracePt t="118892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sl-SI" dirty="0" smtClean="0"/>
              <a:t>    V bakreni dobi so pri nas živeli MOSTIŠČARJI,   </a:t>
            </a:r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 smtClean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 smtClean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 smtClean="0"/>
          </a:p>
          <a:p>
            <a:pPr>
              <a:buNone/>
            </a:pPr>
            <a:r>
              <a:rPr lang="sl-SI" dirty="0" smtClean="0"/>
              <a:t>    v bronasti in železni dobi pa so živeli na GRADIŠČIH (naselbine na vzpetinah).</a:t>
            </a:r>
          </a:p>
          <a:p>
            <a:pPr>
              <a:buNone/>
            </a:pPr>
            <a:endParaRPr lang="sl-SI" dirty="0" smtClean="0"/>
          </a:p>
          <a:p>
            <a:pPr>
              <a:buNone/>
            </a:pPr>
            <a:r>
              <a:rPr lang="sl-SI" dirty="0"/>
              <a:t> </a:t>
            </a:r>
            <a:r>
              <a:rPr lang="sl-SI" dirty="0" smtClean="0"/>
              <a:t>       </a:t>
            </a:r>
          </a:p>
          <a:p>
            <a:pPr>
              <a:buNone/>
            </a:pPr>
            <a:endParaRPr lang="sl-SI" dirty="0"/>
          </a:p>
          <a:p>
            <a:pPr>
              <a:buNone/>
            </a:pPr>
            <a:r>
              <a:rPr lang="sl-SI" dirty="0" smtClean="0"/>
              <a:t>      </a:t>
            </a:r>
            <a:endParaRPr lang="sl-SI" dirty="0"/>
          </a:p>
        </p:txBody>
      </p:sp>
      <p:pic>
        <p:nvPicPr>
          <p:cNvPr id="6156" name="Picture 12" descr="C:\Documents and Settings\Uporabnik\My Documents\My Pictures\imagesCA4U9Y3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836712"/>
            <a:ext cx="2628900" cy="1743075"/>
          </a:xfrm>
          <a:prstGeom prst="rect">
            <a:avLst/>
          </a:prstGeom>
          <a:noFill/>
        </p:spPr>
      </p:pic>
      <p:pic>
        <p:nvPicPr>
          <p:cNvPr id="6157" name="Picture 13" descr="C:\Documents and Settings\Uporabnik\My Documents\My Pictures\imagesCAIN9GS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908720"/>
            <a:ext cx="2438400" cy="1352550"/>
          </a:xfrm>
          <a:prstGeom prst="rect">
            <a:avLst/>
          </a:prstGeom>
          <a:noFill/>
        </p:spPr>
      </p:pic>
      <p:pic>
        <p:nvPicPr>
          <p:cNvPr id="6158" name="Picture 14" descr="C:\Documents and Settings\Uporabnik\My Documents\My Pictures\imagesCADT9UV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221088"/>
            <a:ext cx="2657475" cy="1724025"/>
          </a:xfrm>
          <a:prstGeom prst="rect">
            <a:avLst/>
          </a:prstGeom>
          <a:noFill/>
        </p:spPr>
      </p:pic>
      <p:pic>
        <p:nvPicPr>
          <p:cNvPr id="6159" name="Picture 15" descr="C:\Documents and Settings\Uporabnik\My Documents\My Pictures\imagesCAR3J4O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3861048"/>
            <a:ext cx="1847850" cy="2466975"/>
          </a:xfrm>
          <a:prstGeom prst="rect">
            <a:avLst/>
          </a:prstGeom>
          <a:noFill/>
        </p:spPr>
      </p:pic>
      <p:pic>
        <p:nvPicPr>
          <p:cNvPr id="6160" name="Picture 16" descr="C:\Documents and Settings\Uporabnik\My Documents\My Pictures\imagesCAWTI0F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4365104"/>
            <a:ext cx="2628900" cy="1743075"/>
          </a:xfrm>
          <a:prstGeom prst="rect">
            <a:avLst/>
          </a:prstGeom>
          <a:noFill/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68"/>
    </mc:Choice>
    <mc:Fallback>
      <p:transition spd="slow" advTm="51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" y="0"/>
            <a:ext cx="9144000" cy="6751178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937"/>
    </mc:Choice>
    <mc:Fallback>
      <p:transition spd="slow" advTm="343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11" x="342900" y="5232400"/>
          <p14:tracePt t="16404" x="342900" y="5245100"/>
          <p14:tracePt t="16501" x="349250" y="5245100"/>
          <p14:tracePt t="16508" x="355600" y="5251450"/>
          <p14:tracePt t="16516" x="374650" y="5264150"/>
          <p14:tracePt t="16532" x="387350" y="5264150"/>
          <p14:tracePt t="16549" x="406400" y="5276850"/>
          <p14:tracePt t="16565" x="425450" y="5276850"/>
          <p14:tracePt t="16582" x="438150" y="5289550"/>
          <p14:tracePt t="16599" x="444500" y="5289550"/>
          <p14:tracePt t="16676" x="463550" y="5289550"/>
          <p14:tracePt t="16684" x="476250" y="5276850"/>
          <p14:tracePt t="16692" x="495300" y="5257800"/>
          <p14:tracePt t="16701" x="508000" y="5238750"/>
          <p14:tracePt t="16715" x="527050" y="5213350"/>
          <p14:tracePt t="16732" x="533400" y="5187950"/>
          <p14:tracePt t="16749" x="571500" y="5143500"/>
          <p14:tracePt t="16765" x="622300" y="5099050"/>
          <p14:tracePt t="16782" x="698500" y="5041900"/>
          <p14:tracePt t="16799" x="787400" y="4965700"/>
          <p14:tracePt t="16816" x="895350" y="4889500"/>
          <p14:tracePt t="16832" x="1054100" y="4800600"/>
          <p14:tracePt t="16849" x="1193800" y="4730750"/>
          <p14:tracePt t="16866" x="1339850" y="4648200"/>
          <p14:tracePt t="16882" x="1485900" y="4584700"/>
          <p14:tracePt t="16899" x="1625600" y="4533900"/>
          <p14:tracePt t="16915" x="1797050" y="4476750"/>
          <p14:tracePt t="16932" x="1930400" y="4451350"/>
          <p14:tracePt t="16933" x="1936750" y="4451350"/>
          <p14:tracePt t="16949" x="2006600" y="4445000"/>
          <p14:tracePt t="16965" x="2038350" y="4438650"/>
          <p14:tracePt t="16982" x="2063750" y="4438650"/>
          <p14:tracePt t="16999" x="2070100" y="4445000"/>
          <p14:tracePt t="17016" x="2089150" y="4451350"/>
          <p14:tracePt t="17032" x="2095500" y="4464050"/>
          <p14:tracePt t="17066" x="2152650" y="4464050"/>
          <p14:tracePt t="17082" x="2241550" y="4419600"/>
          <p14:tracePt t="17099" x="2330450" y="4356100"/>
          <p14:tracePt t="17115" x="2482850" y="4229100"/>
          <p14:tracePt t="17132" x="2552700" y="4127500"/>
          <p14:tracePt t="17149" x="2609850" y="4032250"/>
          <p14:tracePt t="17165" x="2660650" y="3956050"/>
          <p14:tracePt t="17182" x="2698750" y="3879850"/>
          <p14:tracePt t="17199" x="2711450" y="3803650"/>
          <p14:tracePt t="17216" x="2730500" y="3733800"/>
          <p14:tracePt t="17232" x="2755900" y="3651250"/>
          <p14:tracePt t="17249" x="2794000" y="3562350"/>
          <p14:tracePt t="17265" x="2857500" y="3467100"/>
          <p14:tracePt t="17282" x="2908300" y="3371850"/>
          <p14:tracePt t="17299" x="2965450" y="3302000"/>
          <p14:tracePt t="17316" x="2978150" y="3282950"/>
          <p14:tracePt t="17332" x="2984500" y="3282950"/>
          <p14:tracePt t="17437" x="2984500" y="3263900"/>
          <p14:tracePt t="17444" x="2978150" y="3238500"/>
          <p14:tracePt t="17452" x="2978150" y="3232150"/>
          <p14:tracePt t="17466" x="2978150" y="3206750"/>
          <p14:tracePt t="17482" x="2978150" y="3136900"/>
          <p14:tracePt t="17499" x="2978150" y="3048000"/>
          <p14:tracePt t="17515" x="2978150" y="3009900"/>
          <p14:tracePt t="17532" x="2978150" y="2971800"/>
          <p14:tracePt t="17549" x="2978150" y="2946400"/>
          <p14:tracePt t="17565" x="2978150" y="2933700"/>
          <p14:tracePt t="17637" x="2971800" y="2921000"/>
          <p14:tracePt t="17645" x="2971800" y="2914650"/>
          <p14:tracePt t="17653" x="2959100" y="2901950"/>
          <p14:tracePt t="17669" x="2952750" y="2895600"/>
          <p14:tracePt t="17685" x="2952750" y="2889250"/>
          <p14:tracePt t="17698" x="2946400" y="2870200"/>
          <p14:tracePt t="17699" x="2940050" y="2863850"/>
          <p14:tracePt t="17715" x="2927350" y="2851150"/>
          <p14:tracePt t="17732" x="2908300" y="2838450"/>
          <p14:tracePt t="17748" x="2889250" y="2825750"/>
          <p14:tracePt t="17765" x="2876550" y="2819400"/>
          <p14:tracePt t="17782" x="2851150" y="2819400"/>
          <p14:tracePt t="17799" x="2819400" y="2813050"/>
          <p14:tracePt t="17815" x="2806700" y="2813050"/>
          <p14:tracePt t="17832" x="2800350" y="2813050"/>
          <p14:tracePt t="17848" x="2781300" y="2813050"/>
          <p14:tracePt t="17865" x="2755900" y="2813050"/>
          <p14:tracePt t="17882" x="2749550" y="2813050"/>
          <p14:tracePt t="17899" x="2730500" y="2813050"/>
          <p14:tracePt t="17915" x="2717800" y="2819400"/>
          <p14:tracePt t="17932" x="2705100" y="2825750"/>
          <p14:tracePt t="17948" x="2692400" y="2832100"/>
          <p14:tracePt t="17965" x="2679700" y="2838450"/>
          <p14:tracePt t="17982" x="2660650" y="2838450"/>
          <p14:tracePt t="17998" x="2641600" y="2844800"/>
          <p14:tracePt t="18015" x="2635250" y="2844800"/>
          <p14:tracePt t="18032" x="2622550" y="2851150"/>
          <p14:tracePt t="18065" x="2609850" y="2857500"/>
          <p14:tracePt t="18098" x="2590800" y="2863850"/>
          <p14:tracePt t="18115" x="2584450" y="2876550"/>
          <p14:tracePt t="18132" x="2584450" y="2895600"/>
          <p14:tracePt t="18148" x="2578100" y="2914650"/>
          <p14:tracePt t="18165" x="2565400" y="2927350"/>
          <p14:tracePt t="18182" x="2565400" y="2940050"/>
          <p14:tracePt t="18198" x="2565400" y="2946400"/>
          <p14:tracePt t="18215" x="2565400" y="2959100"/>
          <p14:tracePt t="18232" x="2565400" y="2965450"/>
          <p14:tracePt t="18248" x="2565400" y="2984500"/>
          <p14:tracePt t="18265" x="2565400" y="2997200"/>
          <p14:tracePt t="18282" x="2565400" y="3016250"/>
          <p14:tracePt t="18298" x="2565400" y="3035300"/>
          <p14:tracePt t="18315" x="2578100" y="3060700"/>
          <p14:tracePt t="18332" x="2603500" y="3086100"/>
          <p14:tracePt t="18348" x="2609850" y="3098800"/>
          <p14:tracePt t="18365" x="2622550" y="3098800"/>
          <p14:tracePt t="18382" x="2635250" y="3105150"/>
          <p14:tracePt t="18398" x="2641600" y="3111500"/>
          <p14:tracePt t="18485" x="2654300" y="3111500"/>
          <p14:tracePt t="18494" x="2660650" y="3111500"/>
          <p14:tracePt t="18509" x="2667000" y="3111500"/>
          <p14:tracePt t="18517" x="2679700" y="3117850"/>
          <p14:tracePt t="18532" x="2692400" y="3117850"/>
          <p14:tracePt t="18548" x="2717800" y="3124200"/>
          <p14:tracePt t="18565" x="2730500" y="3124200"/>
          <p14:tracePt t="18582" x="2749550" y="3124200"/>
          <p14:tracePt t="18598" x="2755900" y="3124200"/>
          <p14:tracePt t="18615" x="2768600" y="3124200"/>
          <p14:tracePt t="18632" x="2781300" y="3124200"/>
          <p14:tracePt t="18648" x="2794000" y="3124200"/>
          <p14:tracePt t="18665" x="2800350" y="3124200"/>
          <p14:tracePt t="18682" x="2806700" y="3124200"/>
          <p14:tracePt t="18698" x="2819400" y="3124200"/>
          <p14:tracePt t="18715" x="2832100" y="3124200"/>
          <p14:tracePt t="18732" x="2838450" y="3117850"/>
          <p14:tracePt t="18748" x="2838450" y="3111500"/>
          <p14:tracePt t="18765" x="2844800" y="3111500"/>
          <p14:tracePt t="18782" x="2857500" y="3105150"/>
          <p14:tracePt t="18798" x="2870200" y="3092450"/>
          <p14:tracePt t="18815" x="2876550" y="3086100"/>
          <p14:tracePt t="18832" x="2882900" y="3079750"/>
          <p14:tracePt t="18848" x="2895600" y="3073400"/>
          <p14:tracePt t="18865" x="2895600" y="3067050"/>
          <p14:tracePt t="18899" x="2895600" y="3054350"/>
          <p14:tracePt t="18915" x="2901950" y="3048000"/>
          <p14:tracePt t="18932" x="2901950" y="3041650"/>
          <p14:tracePt t="19028" x="2901950" y="3028950"/>
          <p14:tracePt t="19045" x="2901950" y="3022600"/>
          <p14:tracePt t="19069" x="2901950" y="3016250"/>
          <p14:tracePt t="19101" x="2901950" y="3003550"/>
          <p14:tracePt t="19116" x="2901950" y="2997200"/>
          <p14:tracePt t="19133" x="2895600" y="2990850"/>
          <p14:tracePt t="19149" x="2889250" y="2984500"/>
          <p14:tracePt t="19181" x="2882900" y="2978150"/>
          <p14:tracePt t="19189" x="2876550" y="2971800"/>
          <p14:tracePt t="19198" x="2870200" y="2971800"/>
          <p14:tracePt t="19220" x="2870200" y="2965450"/>
          <p14:tracePt t="19245" x="2857500" y="2965450"/>
          <p14:tracePt t="19253" x="2851150" y="2959100"/>
          <p14:tracePt t="19265" x="2851150" y="2952750"/>
          <p14:tracePt t="19281" x="2844800" y="2952750"/>
          <p14:tracePt t="19298" x="2825750" y="2952750"/>
          <p14:tracePt t="19315" x="2806700" y="2952750"/>
          <p14:tracePt t="19332" x="2774950" y="2946400"/>
          <p14:tracePt t="19348" x="2755900" y="2933700"/>
          <p14:tracePt t="19365" x="2743200" y="2927350"/>
          <p14:tracePt t="19381" x="2730500" y="2921000"/>
          <p14:tracePt t="19398" x="2698750" y="2914650"/>
          <p14:tracePt t="19415" x="2692400" y="2901950"/>
          <p14:tracePt t="19431" x="2679700" y="2895600"/>
          <p14:tracePt t="19465" x="2667000" y="2895600"/>
          <p14:tracePt t="19482" x="2647950" y="2876550"/>
          <p14:tracePt t="19498" x="2641600" y="2876550"/>
          <p14:tracePt t="19515" x="2622550" y="2870200"/>
          <p14:tracePt t="19532" x="2609850" y="2870200"/>
          <p14:tracePt t="19582" x="2603500" y="2870200"/>
          <p14:tracePt t="19589" x="2597150" y="2870200"/>
          <p14:tracePt t="19637" x="2584450" y="2870200"/>
          <p14:tracePt t="19645" x="2578100" y="2870200"/>
          <p14:tracePt t="19757" x="2571750" y="2863850"/>
          <p14:tracePt t="19773" x="2571750" y="2857500"/>
          <p14:tracePt t="19805" x="2571750" y="2851150"/>
          <p14:tracePt t="19813" x="2571750" y="2844800"/>
          <p14:tracePt t="19853" x="2578100" y="2844800"/>
          <p14:tracePt t="19861" x="2590800" y="2844800"/>
          <p14:tracePt t="19869" x="2603500" y="2844800"/>
          <p14:tracePt t="19886" x="2628900" y="2844800"/>
          <p14:tracePt t="19902" x="2647950" y="2844800"/>
          <p14:tracePt t="19915" x="2654300" y="2844800"/>
          <p14:tracePt t="19932" x="2692400" y="2857500"/>
          <p14:tracePt t="19948" x="2705100" y="2857500"/>
          <p14:tracePt t="19965" x="2711450" y="2863850"/>
          <p14:tracePt t="19981" x="2730500" y="2876550"/>
          <p14:tracePt t="19998" x="2749550" y="2895600"/>
          <p14:tracePt t="20015" x="2755900" y="2908300"/>
          <p14:tracePt t="20031" x="2774950" y="2927350"/>
          <p14:tracePt t="20048" x="2787650" y="2946400"/>
          <p14:tracePt t="20065" x="2794000" y="2959100"/>
          <p14:tracePt t="20081" x="2806700" y="2971800"/>
          <p14:tracePt t="20098" x="2806700" y="2978150"/>
          <p14:tracePt t="20115" x="2813050" y="2984500"/>
          <p14:tracePt t="20131" x="2813050" y="2990850"/>
          <p14:tracePt t="20148" x="2819400" y="3003550"/>
          <p14:tracePt t="20165" x="2819400" y="3009900"/>
          <p14:tracePt t="20189" x="2825750" y="3016250"/>
          <p14:tracePt t="20205" x="2825750" y="3022600"/>
          <p14:tracePt t="20221" x="2825750" y="3028950"/>
          <p14:tracePt t="20245" x="2825750" y="3035300"/>
          <p14:tracePt t="20253" x="2825750" y="3041650"/>
          <p14:tracePt t="20269" x="2825750" y="3048000"/>
          <p14:tracePt t="20281" x="2825750" y="3060700"/>
          <p14:tracePt t="20298" x="2825750" y="3067050"/>
          <p14:tracePt t="20315" x="2819400" y="3073400"/>
          <p14:tracePt t="20331" x="2819400" y="3086100"/>
          <p14:tracePt t="20348" x="2819400" y="3092450"/>
          <p14:tracePt t="20830" x="2813050" y="3111500"/>
          <p14:tracePt t="22734" x="2787650" y="3111500"/>
          <p14:tracePt t="22742" x="2774950" y="3086100"/>
          <p14:tracePt t="22750" x="2743200" y="3054350"/>
          <p14:tracePt t="22765" x="2692400" y="2990850"/>
          <p14:tracePt t="22781" x="2660650" y="2933700"/>
          <p14:tracePt t="22797" x="2609850" y="2876550"/>
          <p14:tracePt t="22814" x="2565400" y="2825750"/>
          <p14:tracePt t="22831" x="2527300" y="2787650"/>
          <p14:tracePt t="22848" x="2520950" y="2781300"/>
          <p14:tracePt t="22864" x="2508250" y="2781300"/>
          <p14:tracePt t="22926" x="2495550" y="2781300"/>
          <p14:tracePt t="22935" x="2482850" y="2781300"/>
          <p14:tracePt t="22942" x="2476500" y="2781300"/>
          <p14:tracePt t="22950" x="2463800" y="2781300"/>
          <p14:tracePt t="22964" x="2444750" y="2781300"/>
          <p14:tracePt t="22981" x="2425700" y="2787650"/>
          <p14:tracePt t="22997" x="2425700" y="2794000"/>
          <p14:tracePt t="23014" x="2413000" y="2794000"/>
          <p14:tracePt t="23031" x="2400300" y="2813050"/>
          <p14:tracePt t="23047" x="2393950" y="2819400"/>
          <p14:tracePt t="23064" x="2381250" y="2844800"/>
          <p14:tracePt t="23081" x="2368550" y="2870200"/>
          <p14:tracePt t="23098" x="2355850" y="2895600"/>
          <p14:tracePt t="23114" x="2349500" y="2914650"/>
          <p14:tracePt t="23131" x="2343150" y="2946400"/>
          <p14:tracePt t="23134" x="2343150" y="2965450"/>
          <p14:tracePt t="23147" x="2343150" y="2971800"/>
          <p14:tracePt t="23164" x="2343150" y="2997200"/>
          <p14:tracePt t="23181" x="2343150" y="3041650"/>
          <p14:tracePt t="23197" x="2343150" y="3073400"/>
          <p14:tracePt t="23214" x="2343150" y="3105150"/>
          <p14:tracePt t="23231" x="2355850" y="3130550"/>
          <p14:tracePt t="23247" x="2362200" y="3149600"/>
          <p14:tracePt t="23264" x="2374900" y="3162300"/>
          <p14:tracePt t="23281" x="2393950" y="3181350"/>
          <p14:tracePt t="23297" x="2406650" y="3187700"/>
          <p14:tracePt t="23314" x="2432050" y="3187700"/>
          <p14:tracePt t="23331" x="2451100" y="3187700"/>
          <p14:tracePt t="23347" x="2463800" y="3187700"/>
          <p14:tracePt t="23365" x="2482850" y="3187700"/>
          <p14:tracePt t="23381" x="2489200" y="3187700"/>
          <p14:tracePt t="23397" x="2495550" y="3187700"/>
          <p14:tracePt t="23414" x="2501900" y="3181350"/>
          <p14:tracePt t="23431" x="2501900" y="3175000"/>
          <p14:tracePt t="23447" x="2508250" y="3175000"/>
          <p14:tracePt t="23464" x="2514600" y="3168650"/>
          <p14:tracePt t="23481" x="2527300" y="3155950"/>
          <p14:tracePt t="23497" x="2533650" y="3149600"/>
          <p14:tracePt t="23514" x="2546350" y="3130550"/>
          <p14:tracePt t="23531" x="2552700" y="3117850"/>
          <p14:tracePt t="23547" x="2578100" y="3105150"/>
          <p14:tracePt t="23565" x="2622550" y="3067050"/>
          <p14:tracePt t="23581" x="2641600" y="3054350"/>
          <p14:tracePt t="23597" x="2686050" y="3022600"/>
          <p14:tracePt t="23614" x="2705100" y="3009900"/>
          <p14:tracePt t="23631" x="2717800" y="2997200"/>
          <p14:tracePt t="23647" x="2730500" y="2997200"/>
          <p14:tracePt t="23664" x="2736850" y="2997200"/>
          <p14:tracePt t="23710" x="2743200" y="2997200"/>
          <p14:tracePt t="23719" x="2749550" y="2997200"/>
          <p14:tracePt t="23726" x="2762250" y="2997200"/>
          <p14:tracePt t="23734" x="2787650" y="2997200"/>
          <p14:tracePt t="23748" x="2813050" y="2997200"/>
          <p14:tracePt t="23764" x="2851150" y="2997200"/>
          <p14:tracePt t="23781" x="2876550" y="2997200"/>
          <p14:tracePt t="23797" x="2889250" y="2997200"/>
          <p14:tracePt t="23902" x="2895600" y="2997200"/>
          <p14:tracePt t="23911" x="2895600" y="3003550"/>
          <p14:tracePt t="23927" x="2895600" y="3016250"/>
          <p14:tracePt t="23934" x="2889250" y="3022600"/>
          <p14:tracePt t="23950" x="2889250" y="3028950"/>
          <p14:tracePt t="23964" x="2882900" y="3035300"/>
          <p14:tracePt t="23981" x="2870200" y="3054350"/>
          <p14:tracePt t="23997" x="2863850" y="3060700"/>
          <p14:tracePt t="24062" x="2851150" y="3060700"/>
          <p14:tracePt t="24071" x="2838450" y="3060700"/>
          <p14:tracePt t="24080" x="2819400" y="3060700"/>
          <p14:tracePt t="24097" x="2762250" y="3060700"/>
          <p14:tracePt t="24114" x="2717800" y="3054350"/>
          <p14:tracePt t="24130" x="2686050" y="3048000"/>
          <p14:tracePt t="24147" x="2667000" y="3041650"/>
          <p14:tracePt t="24222" x="2654300" y="3028950"/>
          <p14:tracePt t="24238" x="2647950" y="3022600"/>
          <p14:tracePt t="24246" x="2641600" y="3016250"/>
          <p14:tracePt t="24255" x="2635250" y="3016250"/>
          <p14:tracePt t="24687" x="2635250" y="3009900"/>
          <p14:tracePt t="24702" x="2635250" y="3003550"/>
          <p14:tracePt t="24719" x="2635250" y="2990850"/>
          <p14:tracePt t="24726" x="2635250" y="2984500"/>
          <p14:tracePt t="24735" x="2641600" y="2978150"/>
          <p14:tracePt t="24751" x="2647950" y="2971800"/>
          <p14:tracePt t="24774" x="2654300" y="2965450"/>
          <p14:tracePt t="24782" x="2654300" y="2959100"/>
          <p14:tracePt t="24797" x="2660650" y="2952750"/>
          <p14:tracePt t="24854" x="2673350" y="2952750"/>
          <p14:tracePt t="24870" x="2679700" y="2946400"/>
          <p14:tracePt t="24910" x="2686050" y="2946400"/>
          <p14:tracePt t="24918" x="2705100" y="2946400"/>
          <p14:tracePt t="24935" x="2711450" y="2946400"/>
          <p14:tracePt t="24942" x="2717800" y="2946400"/>
          <p14:tracePt t="24950" x="2724150" y="2946400"/>
          <p14:tracePt t="24964" x="2730500" y="2946400"/>
          <p14:tracePt t="24980" x="2743200" y="2946400"/>
          <p14:tracePt t="24997" x="2755900" y="2946400"/>
          <p14:tracePt t="25014" x="2774950" y="2946400"/>
          <p14:tracePt t="25062" x="2781300" y="2946400"/>
          <p14:tracePt t="25078" x="2794000" y="2933700"/>
          <p14:tracePt t="25086" x="2800350" y="2933700"/>
          <p14:tracePt t="25097" x="2800350" y="2927350"/>
          <p14:tracePt t="25114" x="2806700" y="2914650"/>
          <p14:tracePt t="25130" x="2806700" y="2882900"/>
          <p14:tracePt t="25147" x="2806700" y="2857500"/>
          <p14:tracePt t="25150" x="2800350" y="2844800"/>
          <p14:tracePt t="25164" x="2787650" y="2832100"/>
          <p14:tracePt t="25180" x="2768600" y="2825750"/>
          <p14:tracePt t="25197" x="2749550" y="2825750"/>
          <p14:tracePt t="25214" x="2730500" y="2825750"/>
          <p14:tracePt t="25230" x="2705100" y="2825750"/>
          <p14:tracePt t="25247" x="2667000" y="2832100"/>
          <p14:tracePt t="25264" x="2635250" y="2838450"/>
          <p14:tracePt t="25280" x="2603500" y="2857500"/>
          <p14:tracePt t="25297" x="2571750" y="2870200"/>
          <p14:tracePt t="25314" x="2552700" y="2882900"/>
          <p14:tracePt t="25330" x="2540000" y="2895600"/>
          <p14:tracePt t="25347" x="2533650" y="2914650"/>
          <p14:tracePt t="25364" x="2514600" y="2940050"/>
          <p14:tracePt t="25380" x="2508250" y="2965450"/>
          <p14:tracePt t="25397" x="2501900" y="2990850"/>
          <p14:tracePt t="25414" x="2501900" y="3035300"/>
          <p14:tracePt t="25430" x="2501900" y="3048000"/>
          <p14:tracePt t="25447" x="2508250" y="3067050"/>
          <p14:tracePt t="25463" x="2527300" y="3079750"/>
          <p14:tracePt t="25480" x="2565400" y="3079750"/>
          <p14:tracePt t="25497" x="2616200" y="3079750"/>
          <p14:tracePt t="25514" x="2660650" y="3079750"/>
          <p14:tracePt t="25531" x="2705100" y="3079750"/>
          <p14:tracePt t="25547" x="2743200" y="3079750"/>
          <p14:tracePt t="25564" x="2781300" y="3079750"/>
          <p14:tracePt t="25580" x="2800350" y="3067050"/>
          <p14:tracePt t="25597" x="2813050" y="3048000"/>
          <p14:tracePt t="25613" x="2819400" y="3022600"/>
          <p14:tracePt t="25630" x="2825750" y="2990850"/>
          <p14:tracePt t="25647" x="2832100" y="2965450"/>
          <p14:tracePt t="25663" x="2832100" y="2952750"/>
          <p14:tracePt t="25742" x="2819400" y="2952750"/>
          <p14:tracePt t="25751" x="2806700" y="2952750"/>
          <p14:tracePt t="25759" x="2787650" y="2952750"/>
          <p14:tracePt t="25767" x="2781300" y="2952750"/>
          <p14:tracePt t="25780" x="2755900" y="2952750"/>
          <p14:tracePt t="25797" x="2730500" y="2952750"/>
          <p14:tracePt t="25863" x="2717800" y="2952750"/>
          <p14:tracePt t="25870" x="2711450" y="2952750"/>
          <p14:tracePt t="25886" x="2705100" y="2952750"/>
          <p14:tracePt t="25897" x="2692400" y="2959100"/>
          <p14:tracePt t="25913" x="2686050" y="2965450"/>
          <p14:tracePt t="25930" x="2679700" y="2971800"/>
          <p14:tracePt t="26071" x="2673350" y="2971800"/>
          <p14:tracePt t="26094" x="2673350" y="2978150"/>
          <p14:tracePt t="26126" x="2667000" y="2984500"/>
          <p14:tracePt t="26279" x="2673350" y="2984500"/>
          <p14:tracePt t="26286" x="2673350" y="2978150"/>
          <p14:tracePt t="26302" x="2673350" y="2971800"/>
          <p14:tracePt t="26415" x="2673350" y="2978150"/>
          <p14:tracePt t="26423" x="2673350" y="2984500"/>
          <p14:tracePt t="26479" x="2673350" y="2990850"/>
          <p14:tracePt t="26487" x="2673350" y="2997200"/>
          <p14:tracePt t="26510" x="2673350" y="3009900"/>
          <p14:tracePt t="26518" x="2673350" y="3016250"/>
          <p14:tracePt t="26530" x="2667000" y="3022600"/>
          <p14:tracePt t="26631" x="2667000" y="3035300"/>
          <p14:tracePt t="26639" x="2667000" y="3041650"/>
          <p14:tracePt t="26647" x="2660650" y="3041650"/>
          <p14:tracePt t="26663" x="2654300" y="3060700"/>
          <p14:tracePt t="26791" x="2654300" y="3073400"/>
          <p14:tracePt t="26800" x="2647950" y="3079750"/>
          <p14:tracePt t="26814" x="2641600" y="3079750"/>
          <p14:tracePt t="26822" x="2635250" y="3079750"/>
          <p14:tracePt t="26831" x="2628900" y="3086100"/>
          <p14:tracePt t="26847" x="2616200" y="3092450"/>
          <p14:tracePt t="26863" x="2609850" y="3092450"/>
          <p14:tracePt t="26880" x="2597150" y="3098800"/>
          <p14:tracePt t="28847" x="2597150" y="3092450"/>
          <p14:tracePt t="28855" x="2597150" y="3086100"/>
          <p14:tracePt t="28871" x="2597150" y="3073400"/>
          <p14:tracePt t="28880" x="2597150" y="3067050"/>
          <p14:tracePt t="28896" x="2597150" y="3048000"/>
          <p14:tracePt t="28913" x="2603500" y="3022600"/>
          <p14:tracePt t="28929" x="2616200" y="3009900"/>
          <p14:tracePt t="28946" x="2622550" y="2990850"/>
          <p14:tracePt t="28963" x="2622550" y="2971800"/>
          <p14:tracePt t="28980" x="2628900" y="2965450"/>
          <p14:tracePt t="28996" x="2628900" y="2959100"/>
          <p14:tracePt t="29029" x="2635250" y="2952750"/>
          <p14:tracePt t="29120" x="2635250" y="2933700"/>
          <p14:tracePt t="29143" x="2635250" y="2921000"/>
          <p14:tracePt t="29151" x="2635250" y="2914650"/>
          <p14:tracePt t="29159" x="2635250" y="2908300"/>
          <p14:tracePt t="29176" x="2635250" y="2895600"/>
          <p14:tracePt t="29904" x="2622550" y="2889250"/>
          <p14:tracePt t="29912" x="2616200" y="2889250"/>
          <p14:tracePt t="29919" x="2603500" y="2889250"/>
          <p14:tracePt t="29929" x="2590800" y="2889250"/>
          <p14:tracePt t="29946" x="2565400" y="2889250"/>
          <p14:tracePt t="31944" x="2559050" y="2889250"/>
          <p14:tracePt t="31952" x="2552700" y="2889250"/>
          <p14:tracePt t="31962" x="2546350" y="2895600"/>
          <p14:tracePt t="31979" x="2546350" y="2901950"/>
          <p14:tracePt t="31996" x="2546350" y="2914650"/>
          <p14:tracePt t="32103" x="2540000" y="2914650"/>
          <p14:tracePt t="32272" x="2540000" y="2927350"/>
          <p14:tracePt t="33049" x="2540000" y="2940050"/>
          <p14:tracePt t="33056" x="2552700" y="2959100"/>
          <p14:tracePt t="33064" x="2565400" y="2978150"/>
          <p14:tracePt t="33079" x="2590800" y="2997200"/>
          <p14:tracePt t="33095" x="2603500" y="3022600"/>
          <p14:tracePt t="33112" x="2628900" y="3054350"/>
          <p14:tracePt t="33128" x="2635250" y="3067050"/>
          <p14:tracePt t="33145" x="2647950" y="3073400"/>
          <p14:tracePt t="33162" x="2647950" y="3079750"/>
          <p14:tracePt t="33195" x="2654300" y="3086100"/>
          <p14:tracePt t="33224" x="2660650" y="3092450"/>
          <p14:tracePt t="33249" x="2673350" y="3098800"/>
          <p14:tracePt t="33264" x="2679700" y="3105150"/>
          <p14:tracePt t="33280" x="2679700" y="3111500"/>
          <p14:tracePt t="33488" x="2692400" y="3111500"/>
          <p14:tracePt t="33496" x="2698750" y="3111500"/>
          <p14:tracePt t="33512" x="2705100" y="3111500"/>
          <p14:tracePt t="33521" x="2717800" y="3111500"/>
          <p14:tracePt t="33536" x="2724150" y="3111500"/>
          <p14:tracePt t="33545" x="2736850" y="3111500"/>
          <p14:tracePt t="33562" x="2749550" y="3111500"/>
          <p14:tracePt t="33579" x="2762250" y="3111500"/>
          <p14:tracePt t="33595" x="2774950" y="3105150"/>
          <p14:tracePt t="33612" x="2787650" y="3105150"/>
          <p14:tracePt t="33628" x="2794000" y="3098800"/>
          <p14:tracePt t="33721" x="2800350" y="3098800"/>
          <p14:tracePt t="33729" x="2813050" y="3098800"/>
          <p14:tracePt t="33736" x="2813050" y="3092450"/>
          <p14:tracePt t="33752" x="2819400" y="3092450"/>
          <p14:tracePt t="33769" x="2832100" y="3086100"/>
          <p14:tracePt t="33792" x="2838450" y="3079750"/>
          <p14:tracePt t="33817" x="2851150" y="3073400"/>
          <p14:tracePt t="33833" x="2851150" y="3067050"/>
          <p14:tracePt t="33848" x="2857500" y="3060700"/>
          <p14:tracePt t="33864" x="2863850" y="3060700"/>
          <p14:tracePt t="33889" x="2870200" y="3054350"/>
          <p14:tracePt t="33920" x="2870200" y="3048000"/>
          <p14:tracePt t="33936" x="2870200" y="3041650"/>
          <p14:tracePt t="33961" x="2870200" y="3028950"/>
          <p14:tracePt t="33968" x="2876550" y="3022600"/>
          <p14:tracePt t="34001" x="2882900" y="3009900"/>
          <p14:tracePt t="34200" x="2882900" y="3003550"/>
          <p14:tracePt t="34208" x="2882900" y="2990850"/>
          <p14:tracePt t="34224" x="2882900" y="2978150"/>
          <p14:tracePt t="34233" x="2882900" y="2971800"/>
          <p14:tracePt t="34245" x="2876550" y="2965450"/>
          <p14:tracePt t="34262" x="2863850" y="2952750"/>
          <p14:tracePt t="34279" x="2857500" y="2946400"/>
          <p14:tracePt t="34295" x="2844800" y="2940050"/>
          <p14:tracePt t="34345" x="2838450" y="2940050"/>
          <p14:tracePt t="34352" x="2832100" y="2940050"/>
          <p14:tracePt t="34361" x="2825750" y="2940050"/>
          <p14:tracePt t="34400" x="2819400" y="2940050"/>
          <p14:tracePt t="34506" x="2813050" y="2940050"/>
          <p14:tracePt t="34513" x="2806700" y="2940050"/>
          <p14:tracePt t="34520" x="2787650" y="2927350"/>
          <p14:tracePt t="34528" x="2774950" y="2921000"/>
          <p14:tracePt t="34545" x="2743200" y="2908300"/>
          <p14:tracePt t="34562" x="2724150" y="2895600"/>
          <p14:tracePt t="34578" x="2717800" y="2895600"/>
          <p14:tracePt t="34640" x="2711450" y="2895600"/>
          <p14:tracePt t="34649" x="2698750" y="2895600"/>
          <p14:tracePt t="34657" x="2686050" y="2895600"/>
          <p14:tracePt t="34665" x="2673350" y="2895600"/>
          <p14:tracePt t="34678" x="2660650" y="2895600"/>
          <p14:tracePt t="34695" x="2641600" y="2895600"/>
          <p14:tracePt t="34711" x="2616200" y="2895600"/>
          <p14:tracePt t="34809" x="2603500" y="2895600"/>
          <p14:tracePt t="34816" x="2590800" y="2895600"/>
          <p14:tracePt t="34828" x="2578100" y="2895600"/>
          <p14:tracePt t="34845" x="2546350" y="2901950"/>
          <p14:tracePt t="34862" x="2520950" y="2921000"/>
          <p14:tracePt t="34878" x="2495550" y="2927350"/>
          <p14:tracePt t="34895" x="2489200" y="2933700"/>
          <p14:tracePt t="34912" x="2482850" y="2933700"/>
          <p14:tracePt t="34929" x="2476500" y="2933700"/>
          <p14:tracePt t="34961" x="2470150" y="2933700"/>
          <p14:tracePt t="34977" x="2463800" y="2940050"/>
          <p14:tracePt t="35009" x="2463800" y="2946400"/>
          <p14:tracePt t="35161" x="2470150" y="2946400"/>
          <p14:tracePt t="35168" x="2476500" y="2946400"/>
          <p14:tracePt t="35178" x="2482850" y="2946400"/>
          <p14:tracePt t="35195" x="2508250" y="2946400"/>
          <p14:tracePt t="35211" x="2514600" y="2946400"/>
          <p14:tracePt t="35228" x="2527300" y="2946400"/>
          <p14:tracePt t="35289" x="2533650" y="2946400"/>
          <p14:tracePt t="35297" x="2546350" y="2946400"/>
          <p14:tracePt t="35311" x="2571750" y="2946400"/>
          <p14:tracePt t="35328" x="2590800" y="2946400"/>
          <p14:tracePt t="35345" x="2609850" y="2946400"/>
          <p14:tracePt t="35362" x="2622550" y="2946400"/>
          <p14:tracePt t="35496" x="2628900" y="2946400"/>
          <p14:tracePt t="35513" x="2635250" y="2940050"/>
          <p14:tracePt t="35520" x="2635250" y="2933700"/>
          <p14:tracePt t="35529" x="2635250" y="2927350"/>
          <p14:tracePt t="35545" x="2635250" y="2908300"/>
          <p14:tracePt t="35561" x="2635250" y="2901950"/>
          <p14:tracePt t="35586" x="2635250" y="2895600"/>
          <p14:tracePt t="35602" x="2635250" y="2882900"/>
          <p14:tracePt t="35633" x="2635250" y="2876550"/>
          <p14:tracePt t="35641" x="2635250" y="2870200"/>
          <p14:tracePt t="35657" x="2635250" y="2863850"/>
          <p14:tracePt t="35665" x="2635250" y="2857500"/>
          <p14:tracePt t="35681" x="2635250" y="2851150"/>
          <p14:tracePt t="35696" x="2635250" y="2838450"/>
          <p14:tracePt t="35711" x="2635250" y="2832100"/>
          <p14:tracePt t="35730" x="2635250" y="2825750"/>
          <p14:tracePt t="35857" x="2635250" y="2819400"/>
          <p14:tracePt t="35866" x="2628900" y="2819400"/>
          <p14:tracePt t="35881" x="2622550" y="2819400"/>
          <p14:tracePt t="35889" x="2616200" y="2819400"/>
          <p14:tracePt t="35897" x="2603500" y="2819400"/>
          <p14:tracePt t="35911" x="2597150" y="2819400"/>
          <p14:tracePt t="35928" x="2590800" y="2819400"/>
          <p14:tracePt t="36602" x="2609850" y="2813050"/>
          <p14:tracePt t="36649" x="2622550" y="2813050"/>
          <p14:tracePt t="36873" x="2628900" y="2813050"/>
          <p14:tracePt t="36881" x="2635250" y="2813050"/>
          <p14:tracePt t="36889" x="2660650" y="2813050"/>
          <p14:tracePt t="36897" x="2667000" y="2819400"/>
          <p14:tracePt t="36911" x="2679700" y="2819400"/>
          <p14:tracePt t="36928" x="2711450" y="2838450"/>
          <p14:tracePt t="36985" x="2717800" y="2844800"/>
          <p14:tracePt t="36993" x="2724150" y="2851150"/>
          <p14:tracePt t="37001" x="2730500" y="2863850"/>
          <p14:tracePt t="37018" x="2736850" y="2863850"/>
          <p14:tracePt t="37033" x="2743200" y="2870200"/>
          <p14:tracePt t="37049" x="2749550" y="2870200"/>
          <p14:tracePt t="37073" x="2755900" y="2882900"/>
          <p14:tracePt t="37106" x="2762250" y="2882900"/>
          <p14:tracePt t="37122" x="2762250" y="2889250"/>
          <p14:tracePt t="37129" x="2768600" y="2895600"/>
          <p14:tracePt t="37145" x="2774950" y="2901950"/>
          <p14:tracePt t="37153" x="2774950" y="2908300"/>
          <p14:tracePt t="37169" x="2781300" y="2914650"/>
          <p14:tracePt t="37185" x="2781300" y="2921000"/>
          <p14:tracePt t="37194" x="2787650" y="2927350"/>
          <p14:tracePt t="37211" x="2787650" y="2933700"/>
          <p14:tracePt t="37228" x="2794000" y="2933700"/>
          <p14:tracePt t="37244" x="2800350" y="2959100"/>
          <p14:tracePt t="37297" x="2800350" y="2971800"/>
          <p14:tracePt t="37313" x="2800350" y="2978150"/>
          <p14:tracePt t="37337" x="2800350" y="2984500"/>
          <p14:tracePt t="37346" x="2800350" y="2990850"/>
          <p14:tracePt t="37361" x="2800350" y="2997200"/>
          <p14:tracePt t="37377" x="2800350" y="3003550"/>
          <p14:tracePt t="37386" x="2800350" y="3009900"/>
          <p14:tracePt t="37401" x="2800350" y="3016250"/>
          <p14:tracePt t="37417" x="2800350" y="3022600"/>
          <p14:tracePt t="37428" x="2800350" y="3028950"/>
          <p14:tracePt t="37444" x="2800350" y="3035300"/>
          <p14:tracePt t="37461" x="2794000" y="3041650"/>
          <p14:tracePt t="37478" x="2781300" y="3060700"/>
          <p14:tracePt t="37494" x="2774950" y="3067050"/>
          <p14:tracePt t="37511" x="2755900" y="3079750"/>
          <p14:tracePt t="37528" x="2736850" y="3086100"/>
          <p14:tracePt t="37544" x="2724150" y="3092450"/>
          <p14:tracePt t="37561" x="2717800" y="3098800"/>
          <p14:tracePt t="37578" x="2698750" y="3105150"/>
          <p14:tracePt t="37594" x="2673350" y="3111500"/>
          <p14:tracePt t="37611" x="2660650" y="3111500"/>
          <p14:tracePt t="37628" x="2641600" y="3117850"/>
          <p14:tracePt t="37644" x="2635250" y="3117850"/>
          <p14:tracePt t="37661" x="2616200" y="3117850"/>
          <p14:tracePt t="37677" x="2609850" y="3124200"/>
          <p14:tracePt t="37694" x="2584450" y="3124200"/>
          <p14:tracePt t="37711" x="2565400" y="3130550"/>
          <p14:tracePt t="37728" x="2559050" y="3130550"/>
          <p14:tracePt t="37744" x="2552700" y="3130550"/>
          <p14:tracePt t="37747" x="2546350" y="3130550"/>
          <p14:tracePt t="37762" x="2540000" y="3130550"/>
          <p14:tracePt t="37777" x="2533650" y="3130550"/>
          <p14:tracePt t="37794" x="2520950" y="3143250"/>
          <p14:tracePt t="37811" x="2514600" y="3143250"/>
          <p14:tracePt t="37828" x="2508250" y="3149600"/>
          <p14:tracePt t="37861" x="2489200" y="3149600"/>
          <p14:tracePt t="39082" x="2508250" y="3143250"/>
          <p14:tracePt t="39090" x="2520950" y="3136900"/>
          <p14:tracePt t="39098" x="2540000" y="3130550"/>
          <p14:tracePt t="39111" x="2546350" y="3130550"/>
          <p14:tracePt t="39127" x="2597150" y="3111500"/>
          <p14:tracePt t="39144" x="2628900" y="3105150"/>
          <p14:tracePt t="39160" x="2635250" y="3105150"/>
          <p14:tracePt t="39177" x="2667000" y="3079750"/>
          <p14:tracePt t="39194" x="2679700" y="3073400"/>
          <p14:tracePt t="39211" x="2686050" y="3067050"/>
          <p14:tracePt t="39227" x="2698750" y="3054350"/>
          <p14:tracePt t="39354" x="2705100" y="3048000"/>
          <p14:tracePt t="39362" x="2711450" y="3041650"/>
          <p14:tracePt t="39370" x="2717800" y="3041650"/>
          <p14:tracePt t="39379" x="2724150" y="3041650"/>
          <p14:tracePt t="39401" x="2730500" y="3035300"/>
          <p14:tracePt t="39418" x="2743200" y="3035300"/>
          <p14:tracePt t="39427" x="2743200" y="3028950"/>
          <p14:tracePt t="39444" x="2749550" y="3028950"/>
          <p14:tracePt t="39461" x="2755900" y="3028950"/>
          <p14:tracePt t="39477" x="2762250" y="3022600"/>
          <p14:tracePt t="39498" x="2768600" y="3022600"/>
          <p14:tracePt t="39514" x="2774950" y="3016250"/>
          <p14:tracePt t="39529" x="2794000" y="3016250"/>
          <p14:tracePt t="39545" x="2800350" y="3016250"/>
          <p14:tracePt t="39561" x="2806700" y="3016250"/>
          <p14:tracePt t="39577" x="2819400" y="3016250"/>
          <p14:tracePt t="39594" x="2832100" y="3016250"/>
          <p14:tracePt t="39627" x="2844800" y="3022600"/>
          <p14:tracePt t="39644" x="2851150" y="3028950"/>
          <p14:tracePt t="39661" x="2857500" y="3041650"/>
          <p14:tracePt t="39677" x="2870200" y="3054350"/>
          <p14:tracePt t="39694" x="2870200" y="3060700"/>
          <p14:tracePt t="39727" x="2876550" y="3073400"/>
          <p14:tracePt t="39744" x="2876550" y="3079750"/>
          <p14:tracePt t="39761" x="2876550" y="3086100"/>
          <p14:tracePt t="40002" x="2876550" y="3092450"/>
          <p14:tracePt t="45771" x="2863850" y="3092450"/>
          <p14:tracePt t="45780" x="2857500" y="3092450"/>
          <p14:tracePt t="45787" x="2838450" y="3086100"/>
          <p14:tracePt t="45795" x="2838450" y="3079750"/>
          <p14:tracePt t="45809" x="2813050" y="3067050"/>
          <p14:tracePt t="45826" x="2781300" y="3048000"/>
          <p14:tracePt t="45843" x="2711450" y="3009900"/>
          <p14:tracePt t="45859" x="2673350" y="2978150"/>
          <p14:tracePt t="45876" x="2609850" y="2933700"/>
          <p14:tracePt t="45892" x="2520950" y="2876550"/>
          <p14:tracePt t="45909" x="2362200" y="2787650"/>
          <p14:tracePt t="45926" x="2146300" y="2654300"/>
          <p14:tracePt t="45943" x="1924050" y="2527300"/>
          <p14:tracePt t="45959" x="1733550" y="2444750"/>
          <p14:tracePt t="45976" x="1562100" y="2343150"/>
          <p14:tracePt t="45993" x="1441450" y="2254250"/>
          <p14:tracePt t="46009" x="1339850" y="2159000"/>
          <p14:tracePt t="46026" x="1219200" y="2044700"/>
          <p14:tracePt t="46042" x="1060450" y="1911350"/>
          <p14:tracePt t="46059" x="946150" y="1822450"/>
          <p14:tracePt t="46076" x="876300" y="1758950"/>
          <p14:tracePt t="46092" x="825500" y="1676400"/>
          <p14:tracePt t="46109" x="793750" y="1574800"/>
          <p14:tracePt t="46126" x="774700" y="1504950"/>
          <p14:tracePt t="46143" x="762000" y="1428750"/>
          <p14:tracePt t="46159" x="742950" y="1365250"/>
          <p14:tracePt t="46176" x="742950" y="1327150"/>
          <p14:tracePt t="46192" x="736600" y="1282700"/>
          <p14:tracePt t="46209" x="692150" y="1219200"/>
          <p14:tracePt t="46226" x="603250" y="1168400"/>
          <p14:tracePt t="46242" x="495300" y="1079500"/>
          <p14:tracePt t="46259" x="457200" y="1047750"/>
          <p14:tracePt t="46276" x="457200" y="1035050"/>
          <p14:tracePt t="46293" x="457200" y="1022350"/>
          <p14:tracePt t="46309" x="457200" y="1009650"/>
          <p14:tracePt t="46372" x="463550" y="996950"/>
          <p14:tracePt t="46380" x="476250" y="977900"/>
          <p14:tracePt t="46388" x="508000" y="946150"/>
          <p14:tracePt t="46396" x="533400" y="901700"/>
          <p14:tracePt t="46409" x="558800" y="869950"/>
          <p14:tracePt t="46426" x="571500" y="838200"/>
          <p14:tracePt t="46442" x="571500" y="819150"/>
          <p14:tracePt t="46516" x="577850" y="812800"/>
          <p14:tracePt t="46523" x="641350" y="793750"/>
          <p14:tracePt t="46532" x="711200" y="781050"/>
          <p14:tracePt t="46542" x="749300" y="768350"/>
          <p14:tracePt t="46559" x="787400" y="762000"/>
          <p14:tracePt t="46576" x="825500" y="749300"/>
          <p14:tracePt t="46592" x="857250" y="723900"/>
          <p14:tracePt t="46609" x="857250" y="704850"/>
          <p14:tracePt t="46626" x="857250" y="685800"/>
          <p14:tracePt t="46642" x="857250" y="679450"/>
          <p14:tracePt t="46659" x="857250" y="673100"/>
          <p14:tracePt t="46692" x="850900" y="666750"/>
          <p14:tracePt t="46709" x="844550" y="654050"/>
          <p14:tracePt t="46726" x="825500" y="635000"/>
          <p14:tracePt t="46742" x="787400" y="609600"/>
          <p14:tracePt t="46759" x="736600" y="590550"/>
          <p14:tracePt t="46776" x="666750" y="552450"/>
          <p14:tracePt t="46792" x="584200" y="501650"/>
          <p14:tracePt t="46809" x="514350" y="450850"/>
          <p14:tracePt t="46811" x="501650" y="450850"/>
          <p14:tracePt t="46826" x="488950" y="444500"/>
          <p14:tracePt t="46842" x="457200" y="425450"/>
          <p14:tracePt t="47067" x="463550" y="425450"/>
          <p14:tracePt t="47076" x="469900" y="419100"/>
          <p14:tracePt t="47092" x="488950" y="419100"/>
          <p14:tracePt t="47109" x="508000" y="406400"/>
          <p14:tracePt t="47126" x="514350" y="400050"/>
          <p14:tracePt t="47159" x="533400" y="400050"/>
          <p14:tracePt t="47176" x="539750" y="400050"/>
          <p14:tracePt t="47192" x="546100" y="400050"/>
          <p14:tracePt t="47209" x="558800" y="393700"/>
          <p14:tracePt t="47225" x="571500" y="381000"/>
          <p14:tracePt t="47252" x="590550" y="374650"/>
          <p14:tracePt t="47275" x="596900" y="374650"/>
          <p14:tracePt t="47291" x="609600" y="374650"/>
          <p14:tracePt t="47300" x="615950" y="374650"/>
          <p14:tracePt t="47316" x="635000" y="374650"/>
          <p14:tracePt t="47325" x="647700" y="374650"/>
          <p14:tracePt t="47342" x="685800" y="374650"/>
          <p14:tracePt t="47359" x="736600" y="374650"/>
          <p14:tracePt t="47376" x="800100" y="374650"/>
          <p14:tracePt t="47392" x="850900" y="374650"/>
          <p14:tracePt t="47409" x="908050" y="387350"/>
          <p14:tracePt t="47426" x="952500" y="387350"/>
          <p14:tracePt t="47442" x="1009650" y="393700"/>
          <p14:tracePt t="47459" x="1041400" y="406400"/>
          <p14:tracePt t="47475" x="1098550" y="412750"/>
          <p14:tracePt t="47492" x="1174750" y="425450"/>
          <p14:tracePt t="47509" x="1250950" y="444500"/>
          <p14:tracePt t="47526" x="1301750" y="450850"/>
          <p14:tracePt t="47542" x="1346200" y="457200"/>
          <p14:tracePt t="47560" x="1384300" y="476250"/>
          <p14:tracePt t="47575" x="1416050" y="476250"/>
          <p14:tracePt t="47592" x="1441450" y="476250"/>
          <p14:tracePt t="47609" x="1473200" y="476250"/>
          <p14:tracePt t="47625" x="1504950" y="476250"/>
          <p14:tracePt t="47642" x="1574800" y="476250"/>
          <p14:tracePt t="47659" x="1612900" y="482600"/>
          <p14:tracePt t="47675" x="1644650" y="488950"/>
          <p14:tracePt t="47692" x="1670050" y="501650"/>
          <p14:tracePt t="47709" x="1695450" y="501650"/>
          <p14:tracePt t="47725" x="1708150" y="501650"/>
          <p14:tracePt t="47742" x="1727200" y="501650"/>
          <p14:tracePt t="47759" x="1752600" y="508000"/>
          <p14:tracePt t="47775" x="1778000" y="508000"/>
          <p14:tracePt t="47792" x="1822450" y="514350"/>
          <p14:tracePt t="47809" x="1879600" y="514350"/>
          <p14:tracePt t="47826" x="1936750" y="514350"/>
          <p14:tracePt t="47828" x="1955800" y="514350"/>
          <p14:tracePt t="47843" x="1993900" y="514350"/>
          <p14:tracePt t="47859" x="2025650" y="514350"/>
          <p14:tracePt t="47875" x="2051050" y="514350"/>
          <p14:tracePt t="47892" x="2070100" y="514350"/>
          <p14:tracePt t="47909" x="2076450" y="514350"/>
          <p14:tracePt t="48027" x="2089150" y="514350"/>
          <p14:tracePt t="48036" x="2095500" y="514350"/>
          <p14:tracePt t="48917" x="2089150" y="514350"/>
          <p14:tracePt t="48925" x="2051050" y="514350"/>
          <p14:tracePt t="48942" x="1936750" y="514350"/>
          <p14:tracePt t="48959" x="1816100" y="514350"/>
          <p14:tracePt t="48975" x="1695450" y="514350"/>
          <p14:tracePt t="48992" x="1593850" y="539750"/>
          <p14:tracePt t="49008" x="1504950" y="558800"/>
          <p14:tracePt t="49025" x="1454150" y="565150"/>
          <p14:tracePt t="49042" x="1428750" y="565150"/>
          <p14:tracePt t="49059" x="1403350" y="565150"/>
          <p14:tracePt t="49075" x="1352550" y="565150"/>
          <p14:tracePt t="49092" x="1282700" y="565150"/>
          <p14:tracePt t="49108" x="1238250" y="565150"/>
          <p14:tracePt t="49125" x="1174750" y="558800"/>
          <p14:tracePt t="49142" x="1143000" y="552450"/>
          <p14:tracePt t="49158" x="1136650" y="552450"/>
          <p14:tracePt t="49175" x="1136650" y="546100"/>
          <p14:tracePt t="49208" x="1123950" y="546100"/>
          <p14:tracePt t="49225" x="1098550" y="546100"/>
          <p14:tracePt t="49242" x="1060450" y="533400"/>
          <p14:tracePt t="49259" x="1009650" y="520700"/>
          <p14:tracePt t="49275" x="977900" y="520700"/>
          <p14:tracePt t="49292" x="958850" y="520700"/>
          <p14:tracePt t="49308" x="952500" y="520700"/>
          <p14:tracePt t="49342" x="939800" y="520700"/>
          <p14:tracePt t="49381" x="933450" y="520700"/>
          <p14:tracePt t="49397" x="920750" y="514350"/>
          <p14:tracePt t="49413" x="908050" y="514350"/>
          <p14:tracePt t="49420" x="901700" y="514350"/>
          <p14:tracePt t="49429" x="882650" y="508000"/>
          <p14:tracePt t="49442" x="876300" y="508000"/>
          <p14:tracePt t="49524" x="876300" y="501650"/>
          <p14:tracePt t="49548" x="876300" y="495300"/>
          <p14:tracePt t="49556" x="876300" y="482600"/>
          <p14:tracePt t="49564" x="895350" y="476250"/>
          <p14:tracePt t="49575" x="914400" y="463550"/>
          <p14:tracePt t="49592" x="984250" y="444500"/>
          <p14:tracePt t="49608" x="1060450" y="438150"/>
          <p14:tracePt t="49625" x="1174750" y="431800"/>
          <p14:tracePt t="49642" x="1270000" y="431800"/>
          <p14:tracePt t="49659" x="1365250" y="431800"/>
          <p14:tracePt t="49675" x="1416050" y="431800"/>
          <p14:tracePt t="49692" x="1447800" y="431800"/>
          <p14:tracePt t="49708" x="1485900" y="431800"/>
          <p14:tracePt t="49725" x="1536700" y="419100"/>
          <p14:tracePt t="49742" x="1612900" y="419100"/>
          <p14:tracePt t="49758" x="1701800" y="419100"/>
          <p14:tracePt t="49775" x="1771650" y="419100"/>
          <p14:tracePt t="49792" x="1816100" y="419100"/>
          <p14:tracePt t="49808" x="1854200" y="419100"/>
          <p14:tracePt t="49825" x="1873250" y="419100"/>
          <p14:tracePt t="49845" x="1879600" y="419100"/>
          <p14:tracePt t="49868" x="1885950" y="419100"/>
          <p14:tracePt t="49884" x="1892300" y="419100"/>
          <p14:tracePt t="49892" x="1905000" y="419100"/>
          <p14:tracePt t="49908" x="1949450" y="412750"/>
          <p14:tracePt t="49925" x="1993900" y="412750"/>
          <p14:tracePt t="49942" x="2057400" y="412750"/>
          <p14:tracePt t="49958" x="2139950" y="412750"/>
          <p14:tracePt t="49975" x="2209800" y="412750"/>
          <p14:tracePt t="49992" x="2273300" y="419100"/>
          <p14:tracePt t="50008" x="2336800" y="425450"/>
          <p14:tracePt t="50025" x="2387600" y="431800"/>
          <p14:tracePt t="50042" x="2413000" y="431800"/>
          <p14:tracePt t="50059" x="2438400" y="431800"/>
          <p14:tracePt t="50075" x="2463800" y="431800"/>
          <p14:tracePt t="50092" x="2501900" y="431800"/>
          <p14:tracePt t="50108" x="2533650" y="431800"/>
          <p14:tracePt t="50125" x="2559050" y="431800"/>
          <p14:tracePt t="50142" x="2584450" y="431800"/>
          <p14:tracePt t="50158" x="2597150" y="431800"/>
          <p14:tracePt t="50175" x="2609850" y="431800"/>
          <p14:tracePt t="50356" x="2603500" y="438150"/>
          <p14:tracePt t="50364" x="2603500" y="444500"/>
          <p14:tracePt t="50375" x="2597150" y="444500"/>
          <p14:tracePt t="51029" x="2590800" y="444500"/>
          <p14:tracePt t="51045" x="2584450" y="444500"/>
          <p14:tracePt t="51052" x="2565400" y="444500"/>
          <p14:tracePt t="51060" x="2552700" y="444500"/>
          <p14:tracePt t="51075" x="2540000" y="450850"/>
          <p14:tracePt t="51091" x="2520950" y="450850"/>
          <p14:tracePt t="51108" x="2514600" y="457200"/>
          <p14:tracePt t="52037" x="2501900" y="469900"/>
          <p14:tracePt t="52045" x="2495550" y="469900"/>
          <p14:tracePt t="52053" x="2495550" y="476250"/>
          <p14:tracePt t="52061" x="2482850" y="488950"/>
          <p14:tracePt t="52074" x="2470150" y="495300"/>
          <p14:tracePt t="52091" x="2451100" y="514350"/>
          <p14:tracePt t="52108" x="2413000" y="533400"/>
          <p14:tracePt t="52124" x="2393950" y="552450"/>
          <p14:tracePt t="52141" x="2374900" y="565150"/>
          <p14:tracePt t="52158" x="2368550" y="571500"/>
          <p14:tracePt t="52174" x="2362200" y="577850"/>
          <p14:tracePt t="52437" x="2349500" y="590550"/>
          <p14:tracePt t="52445" x="2343150" y="596900"/>
          <p14:tracePt t="52454" x="2336800" y="609600"/>
          <p14:tracePt t="52470" x="2330450" y="622300"/>
          <p14:tracePt t="52477" x="2324100" y="628650"/>
          <p14:tracePt t="52491" x="2317750" y="635000"/>
          <p14:tracePt t="52508" x="2305050" y="666750"/>
          <p14:tracePt t="52524" x="2298700" y="673100"/>
          <p14:tracePt t="52541" x="2286000" y="679450"/>
          <p14:tracePt t="52574" x="2286000" y="685800"/>
          <p14:tracePt t="52591" x="2279650" y="692150"/>
          <p14:tracePt t="52608" x="2273300" y="698500"/>
          <p14:tracePt t="52624" x="2266950" y="717550"/>
          <p14:tracePt t="52641" x="2254250" y="723900"/>
          <p14:tracePt t="52658" x="2247900" y="736600"/>
          <p14:tracePt t="52674" x="2241550" y="742950"/>
          <p14:tracePt t="52691" x="2235200" y="749300"/>
          <p14:tracePt t="52708" x="2222500" y="762000"/>
          <p14:tracePt t="52724" x="2216150" y="768350"/>
          <p14:tracePt t="52758" x="2209800" y="774700"/>
          <p14:tracePt t="52774" x="2203450" y="787400"/>
          <p14:tracePt t="52791" x="2197100" y="800100"/>
          <p14:tracePt t="52808" x="2184400" y="838200"/>
          <p14:tracePt t="52825" x="2184400" y="889000"/>
          <p14:tracePt t="52841" x="2197100" y="958850"/>
          <p14:tracePt t="52858" x="2228850" y="1035050"/>
          <p14:tracePt t="52874" x="2254250" y="1104900"/>
          <p14:tracePt t="52877" x="2273300" y="1149350"/>
          <p14:tracePt t="52892" x="2336800" y="1219200"/>
          <p14:tracePt t="52907" x="2489200" y="1346200"/>
          <p14:tracePt t="52924" x="2768600" y="1517650"/>
          <p14:tracePt t="52941" x="3225800" y="1765300"/>
          <p14:tracePt t="52958" x="3714750" y="1993900"/>
          <p14:tracePt t="52974" x="4184650" y="2254250"/>
          <p14:tracePt t="52991" x="4572000" y="2501900"/>
          <p14:tracePt t="53008" x="4927600" y="2743200"/>
          <p14:tracePt t="53024" x="5238750" y="2965450"/>
          <p14:tracePt t="53041" x="5568950" y="3219450"/>
          <p14:tracePt t="53057" x="5899150" y="3505200"/>
          <p14:tracePt t="53074" x="6159500" y="3695700"/>
          <p14:tracePt t="53091" x="6324600" y="3835400"/>
          <p14:tracePt t="53108" x="6445250" y="3949700"/>
          <p14:tracePt t="53124" x="6578600" y="4127500"/>
          <p14:tracePt t="53141" x="6750050" y="4298950"/>
          <p14:tracePt t="53157" x="6953250" y="4489450"/>
          <p14:tracePt t="53174" x="7105650" y="4622800"/>
          <p14:tracePt t="53191" x="7226300" y="4737100"/>
          <p14:tracePt t="53208" x="7391400" y="4883150"/>
          <p14:tracePt t="53224" x="7562850" y="5035550"/>
          <p14:tracePt t="53241" x="7759700" y="5200650"/>
          <p14:tracePt t="53258" x="7893050" y="5334000"/>
          <p14:tracePt t="53274" x="7975600" y="5416550"/>
          <p14:tracePt t="53291" x="8051800" y="5486400"/>
          <p14:tracePt t="53308" x="8121650" y="5588000"/>
          <p14:tracePt t="53324" x="8153400" y="5664200"/>
          <p14:tracePt t="53341" x="8185150" y="5727700"/>
          <p14:tracePt t="53357" x="8197850" y="5784850"/>
          <p14:tracePt t="53374" x="8210550" y="5822950"/>
          <p14:tracePt t="53391" x="8210550" y="5848350"/>
          <p14:tracePt t="53408" x="8204200" y="5880100"/>
          <p14:tracePt t="53424" x="8191500" y="5918200"/>
          <p14:tracePt t="53441" x="8191500" y="5956300"/>
          <p14:tracePt t="53458" x="8197850" y="6013450"/>
          <p14:tracePt t="53474" x="8216900" y="6045200"/>
          <p14:tracePt t="53491" x="8223250" y="6064250"/>
          <p14:tracePt t="53508" x="8223250" y="6083300"/>
          <p14:tracePt t="53524" x="8223250" y="6102350"/>
          <p14:tracePt t="53541" x="8210550" y="6108700"/>
          <p14:tracePt t="53557" x="8185150" y="6127750"/>
          <p14:tracePt t="53574" x="8172450" y="6140450"/>
          <p14:tracePt t="53591" x="8153400" y="6159500"/>
          <p14:tracePt t="53608" x="8140700" y="6184900"/>
          <p14:tracePt t="53624" x="8115300" y="6223000"/>
          <p14:tracePt t="53641" x="8108950" y="6242050"/>
          <p14:tracePt t="53658" x="8083550" y="6273800"/>
          <p14:tracePt t="53674" x="8070850" y="6280150"/>
          <p14:tracePt t="53691" x="8032750" y="6292850"/>
          <p14:tracePt t="53708" x="7975600" y="6299200"/>
          <p14:tracePt t="53724" x="7924800" y="6299200"/>
          <p14:tracePt t="53741" x="7880350" y="6299200"/>
          <p14:tracePt t="53757" x="7823200" y="6292850"/>
          <p14:tracePt t="53774" x="7791450" y="6292850"/>
          <p14:tracePt t="53791" x="7772400" y="6292850"/>
          <p14:tracePt t="53808" x="7766050" y="6292850"/>
          <p14:tracePt t="53846" x="7753350" y="6292850"/>
          <p14:tracePt t="53857" x="7747000" y="6292850"/>
          <p14:tracePt t="53874" x="7715250" y="6292850"/>
          <p14:tracePt t="53876" x="7689850" y="6292850"/>
          <p14:tracePt t="53891" x="7670800" y="6292850"/>
          <p14:tracePt t="53908" x="7639050" y="6292850"/>
          <p14:tracePt t="53924" x="7632700" y="6292850"/>
          <p14:tracePt t="53957" x="7632700" y="6286500"/>
          <p14:tracePt t="54070" x="7639050" y="6286500"/>
          <p14:tracePt t="54077" x="7645400" y="6286500"/>
          <p14:tracePt t="54093" x="7658100" y="6286500"/>
          <p14:tracePt t="54109" x="7664450" y="6286500"/>
          <p14:tracePt t="54117" x="7677150" y="6280150"/>
          <p14:tracePt t="54189" x="7689850" y="6280150"/>
          <p14:tracePt t="54198" x="7702550" y="6280150"/>
          <p14:tracePt t="54207" x="7708900" y="6280150"/>
          <p14:tracePt t="54224" x="7734300" y="6280150"/>
          <p14:tracePt t="54241" x="7740650" y="6273800"/>
          <p14:tracePt t="54258" x="7759700" y="6267450"/>
          <p14:tracePt t="54274" x="7766050" y="6267450"/>
          <p14:tracePt t="54291" x="7785100" y="6267450"/>
          <p14:tracePt t="54308" x="7810500" y="6267450"/>
          <p14:tracePt t="54324" x="7835900" y="6261100"/>
          <p14:tracePt t="54341" x="7854950" y="6261100"/>
          <p14:tracePt t="54357" x="7874000" y="6261100"/>
          <p14:tracePt t="54374" x="7886700" y="6261100"/>
          <p14:tracePt t="54391" x="7905750" y="6261100"/>
          <p14:tracePt t="54408" x="7931150" y="6261100"/>
          <p14:tracePt t="54424" x="7956550" y="6261100"/>
          <p14:tracePt t="54441" x="7988300" y="6248400"/>
          <p14:tracePt t="54457" x="8013700" y="6248400"/>
          <p14:tracePt t="54474" x="8051800" y="6248400"/>
          <p14:tracePt t="54491" x="8077200" y="6248400"/>
          <p14:tracePt t="54508" x="8102600" y="6248400"/>
          <p14:tracePt t="54524" x="8115300" y="6248400"/>
          <p14:tracePt t="54541" x="8147050" y="6248400"/>
          <p14:tracePt t="54557" x="8172450" y="6248400"/>
          <p14:tracePt t="54574" x="8191500" y="6242050"/>
          <p14:tracePt t="54591" x="8210550" y="6242050"/>
          <p14:tracePt t="54607" x="8235950" y="6242050"/>
          <p14:tracePt t="54624" x="8255000" y="6235700"/>
          <p14:tracePt t="54641" x="8280400" y="6229350"/>
          <p14:tracePt t="54658" x="8299450" y="6229350"/>
          <p14:tracePt t="54674" x="8331200" y="6223000"/>
          <p14:tracePt t="54691" x="8350250" y="6216650"/>
          <p14:tracePt t="54707" x="8375650" y="6210300"/>
          <p14:tracePt t="54724" x="8388350" y="6210300"/>
          <p14:tracePt t="54741" x="8432800" y="6203950"/>
          <p14:tracePt t="54757" x="8458200" y="6203950"/>
          <p14:tracePt t="54774" x="8470900" y="6191250"/>
          <p14:tracePt t="54791" x="8483600" y="6191250"/>
          <p14:tracePt t="54807" x="8496300" y="6184900"/>
          <p14:tracePt t="54841" x="8502650" y="6184900"/>
          <p14:tracePt t="54857" x="8509000" y="6178550"/>
          <p14:tracePt t="54878" x="8521700" y="6172200"/>
          <p14:tracePt t="54894" x="8534400" y="6172200"/>
          <p14:tracePt t="54907" x="8540750" y="6172200"/>
          <p14:tracePt t="54924" x="8553450" y="6165850"/>
          <p14:tracePt t="54941" x="8559800" y="6165850"/>
          <p14:tracePt t="54974" x="8566150" y="6165850"/>
          <p14:tracePt t="54991" x="8585200" y="6159500"/>
          <p14:tracePt t="55007" x="8591550" y="6159500"/>
          <p14:tracePt t="55024" x="8604250" y="6159500"/>
          <p14:tracePt t="55058" x="8610600" y="6159500"/>
          <p14:tracePt t="55074" x="8616950" y="6159500"/>
          <p14:tracePt t="55090" x="8629650" y="6159500"/>
          <p14:tracePt t="55107" x="8636000" y="6159500"/>
          <p14:tracePt t="55124" x="8648700" y="6159500"/>
          <p14:tracePt t="55157" x="8655050" y="6159500"/>
          <p14:tracePt t="55214" x="8674100" y="6159500"/>
          <p14:tracePt t="55246" x="8686800" y="6165850"/>
          <p14:tracePt t="55374" x="8686800" y="6172200"/>
          <p14:tracePt t="55381" x="8686800" y="6178550"/>
          <p14:tracePt t="55397" x="8686800" y="6184900"/>
          <p14:tracePt t="55415" x="8686800" y="6191250"/>
          <p14:tracePt t="55438" x="8686800" y="6197600"/>
          <p14:tracePt t="55590" x="8686800" y="6203950"/>
          <p14:tracePt t="55614" x="8686800" y="6210300"/>
          <p14:tracePt t="55734" x="8686800" y="6216650"/>
          <p14:tracePt t="56213" x="8680450" y="6223000"/>
          <p14:tracePt t="56230" x="8674100" y="6229350"/>
          <p14:tracePt t="56237" x="8667750" y="6229350"/>
          <p14:tracePt t="56245" x="8661400" y="6242050"/>
          <p14:tracePt t="56257" x="8655050" y="6248400"/>
          <p14:tracePt t="56274" x="8629650" y="6261100"/>
          <p14:tracePt t="56290" x="8597900" y="6286500"/>
          <p14:tracePt t="56307" x="8572500" y="6299200"/>
          <p14:tracePt t="56324" x="8540750" y="6330950"/>
          <p14:tracePt t="56341" x="8515350" y="6356350"/>
          <p14:tracePt t="56357" x="8496300" y="6388100"/>
          <p14:tracePt t="56374" x="8477250" y="6407150"/>
          <p14:tracePt t="56390" x="8458200" y="6432550"/>
          <p14:tracePt t="56407" x="8445500" y="6451600"/>
          <p14:tracePt t="56424" x="8432800" y="6477000"/>
          <p14:tracePt t="56440" x="8420100" y="6502400"/>
          <p14:tracePt t="56457" x="8413750" y="6521450"/>
          <p14:tracePt t="56474" x="8413750" y="6540500"/>
          <p14:tracePt t="56490" x="8407400" y="6553200"/>
          <p14:tracePt t="56507" x="8394700" y="6572250"/>
          <p14:tracePt t="56524" x="8388350" y="6578600"/>
          <p14:tracePt t="56541" x="8375650" y="6591300"/>
          <p14:tracePt t="56557" x="8369300" y="6591300"/>
          <p14:tracePt t="56623" x="8362950" y="6591300"/>
          <p14:tracePt t="56630" x="8356600" y="6584950"/>
          <p14:tracePt t="56640" x="8350250" y="6584950"/>
          <p14:tracePt t="56657" x="8337550" y="6578600"/>
          <p14:tracePt t="56674" x="8318500" y="6572250"/>
          <p14:tracePt t="56690" x="8318500" y="6565900"/>
          <p14:tracePt t="56707" x="8312150" y="6559550"/>
          <p14:tracePt t="56724" x="8305800" y="6559550"/>
          <p14:tracePt t="56742" x="8299450" y="6559550"/>
          <p14:tracePt t="56767" x="8286750" y="6546850"/>
          <p14:tracePt t="56822" x="8286750" y="6540500"/>
          <p14:tracePt t="56878" x="8286750" y="6527800"/>
          <p14:tracePt t="57045" x="8280400" y="6521450"/>
          <p14:tracePt t="57062" x="8274050" y="6521450"/>
          <p14:tracePt t="57070" x="8255000" y="6515100"/>
          <p14:tracePt t="57078" x="8248650" y="6515100"/>
          <p14:tracePt t="57090" x="8235950" y="6515100"/>
          <p14:tracePt t="57107" x="8210550" y="6515100"/>
          <p14:tracePt t="57124" x="8185150" y="6508750"/>
          <p14:tracePt t="57140" x="8166100" y="6496050"/>
          <p14:tracePt t="57174" x="8159750" y="6496050"/>
          <p14:tracePt t="57198" x="8147050" y="6496050"/>
          <p14:tracePt t="57207" x="8140700" y="6489700"/>
          <p14:tracePt t="57223" x="8128000" y="6489700"/>
          <p14:tracePt t="57240" x="8108950" y="6489700"/>
          <p14:tracePt t="57273" x="8102600" y="6489700"/>
          <p14:tracePt t="57295" x="8096250" y="6489700"/>
          <p14:tracePt t="57318" x="8089900" y="6489700"/>
          <p14:tracePt t="57438" x="8089900" y="6470650"/>
          <p14:tracePt t="57470" x="8089900" y="6464300"/>
          <p14:tracePt t="57502" x="8089900" y="6451600"/>
          <p14:tracePt t="57526" x="8102600" y="6451600"/>
          <p14:tracePt t="57534" x="8108950" y="6451600"/>
          <p14:tracePt t="57542" x="8134350" y="6451600"/>
          <p14:tracePt t="57557" x="8153400" y="6451600"/>
          <p14:tracePt t="57573" x="8229600" y="6451600"/>
          <p14:tracePt t="57590" x="8286750" y="6451600"/>
          <p14:tracePt t="57607" x="8343900" y="6445250"/>
          <p14:tracePt t="57623" x="8407400" y="6445250"/>
          <p14:tracePt t="57640" x="8458200" y="6445250"/>
          <p14:tracePt t="57656" x="8502650" y="6438900"/>
          <p14:tracePt t="57673" x="8540750" y="6432550"/>
          <p14:tracePt t="57690" x="8572500" y="6432550"/>
          <p14:tracePt t="57706" x="8616950" y="6432550"/>
          <p14:tracePt t="57723" x="8680450" y="6432550"/>
          <p14:tracePt t="57740" x="8731250" y="6432550"/>
          <p14:tracePt t="57757" x="8775700" y="6432550"/>
          <p14:tracePt t="57773" x="8788400" y="6432550"/>
          <p14:tracePt t="57831" x="8807450" y="6419850"/>
          <p14:tracePt t="57871" x="8820150" y="6419850"/>
          <p14:tracePt t="58303" x="8826500" y="6419850"/>
          <p14:tracePt t="58614" x="8826500" y="6426200"/>
          <p14:tracePt t="58631" x="8820150" y="6419850"/>
          <p14:tracePt t="58646" x="8813800" y="6419850"/>
          <p14:tracePt t="58662" x="8801100" y="6419850"/>
          <p14:tracePt t="58918" x="8788400" y="6407150"/>
          <p14:tracePt t="58927" x="8775700" y="6400800"/>
          <p14:tracePt t="58934" x="8769350" y="6394450"/>
          <p14:tracePt t="58942" x="8763000" y="6394450"/>
          <p14:tracePt t="58958" x="8756650" y="6381750"/>
          <p14:tracePt t="59063" x="8743950" y="6369050"/>
          <p14:tracePt t="59070" x="8724900" y="6362700"/>
          <p14:tracePt t="59078" x="8718550" y="6362700"/>
          <p14:tracePt t="59089" x="8705850" y="6356350"/>
          <p14:tracePt t="59106" x="8680450" y="6343650"/>
          <p14:tracePt t="59123" x="8661400" y="6330950"/>
          <p14:tracePt t="59140" x="8642350" y="6318250"/>
          <p14:tracePt t="59156" x="8629650" y="6305550"/>
          <p14:tracePt t="59173" x="8616950" y="6292850"/>
          <p14:tracePt t="59190" x="8597900" y="6261100"/>
          <p14:tracePt t="59206" x="8591550" y="6254750"/>
          <p14:tracePt t="59223" x="8585200" y="6248400"/>
          <p14:tracePt t="59240" x="8585200" y="6242050"/>
          <p14:tracePt t="59256" x="8585200" y="6229350"/>
          <p14:tracePt t="59273" x="8572500" y="6210300"/>
          <p14:tracePt t="59290" x="8572500" y="6203950"/>
          <p14:tracePt t="59306" x="8572500" y="6191250"/>
          <p14:tracePt t="59323" x="8572500" y="6178550"/>
          <p14:tracePt t="59340" x="8572500" y="6159500"/>
          <p14:tracePt t="59356" x="8572500" y="6146800"/>
          <p14:tracePt t="59373" x="8572500" y="6140450"/>
          <p14:tracePt t="59375" x="8572500" y="6127750"/>
          <p14:tracePt t="59389" x="8566150" y="6115050"/>
          <p14:tracePt t="59406" x="8566150" y="6102350"/>
          <p14:tracePt t="59447" x="8566150" y="6089650"/>
          <p14:tracePt t="59606" x="8559800" y="6083300"/>
          <p14:tracePt t="59614" x="8540750" y="6070600"/>
          <p14:tracePt t="59623" x="8528050" y="6070600"/>
          <p14:tracePt t="59639" x="8502650" y="6064250"/>
          <p14:tracePt t="59656" x="8458200" y="6064250"/>
          <p14:tracePt t="59673" x="8445500" y="6057900"/>
          <p14:tracePt t="60991" x="8432800" y="6057900"/>
          <p14:tracePt t="61704" x="8420100" y="6057900"/>
          <p14:tracePt t="61720" x="8407400" y="6057900"/>
          <p14:tracePt t="61727" x="8401050" y="6057900"/>
          <p14:tracePt t="61739" x="8382000" y="6045200"/>
          <p14:tracePt t="61756" x="8362950" y="6038850"/>
          <p14:tracePt t="61772" x="8343900" y="6032500"/>
          <p14:tracePt t="61789" x="8312150" y="6026150"/>
          <p14:tracePt t="61806" x="8274050" y="6013450"/>
          <p14:tracePt t="61823" x="8185150" y="5988050"/>
          <p14:tracePt t="61839" x="8115300" y="5975350"/>
          <p14:tracePt t="61856" x="8020050" y="5956300"/>
          <p14:tracePt t="61873" x="7956550" y="5949950"/>
          <p14:tracePt t="61889" x="7905750" y="5949950"/>
          <p14:tracePt t="61906" x="7867650" y="5943600"/>
          <p14:tracePt t="61922" x="7835900" y="5930900"/>
          <p14:tracePt t="61939" x="7810500" y="5924550"/>
          <p14:tracePt t="61956" x="7759700" y="5905500"/>
          <p14:tracePt t="61972" x="7708900" y="5880100"/>
          <p14:tracePt t="61990" x="7600950" y="5842000"/>
          <p14:tracePt t="62006" x="7543800" y="5810250"/>
          <p14:tracePt t="62022" x="7512050" y="5803900"/>
          <p14:tracePt t="62039" x="7512050" y="5797550"/>
          <p14:tracePt t="62095" x="7505700" y="5784850"/>
          <p14:tracePt t="62102" x="7505700" y="5778500"/>
          <p14:tracePt t="62111" x="7486650" y="5753100"/>
          <p14:tracePt t="62122" x="7480300" y="5753100"/>
          <p14:tracePt t="62139" x="7410450" y="5715000"/>
          <p14:tracePt t="62156" x="7346950" y="5676900"/>
          <p14:tracePt t="62172" x="7289800" y="5645150"/>
          <p14:tracePt t="62189" x="7251700" y="5619750"/>
          <p14:tracePt t="62206" x="7213600" y="5588000"/>
          <p14:tracePt t="62222" x="7188200" y="5568950"/>
          <p14:tracePt t="62239" x="7143750" y="5543550"/>
          <p14:tracePt t="62256" x="7080250" y="5530850"/>
          <p14:tracePt t="62272" x="7029450" y="5511800"/>
          <p14:tracePt t="62289" x="7010400" y="5505450"/>
          <p14:tracePt t="62306" x="6991350" y="5499100"/>
          <p14:tracePt t="62339" x="6985000" y="5492750"/>
          <p14:tracePt t="62356" x="6972300" y="5486400"/>
          <p14:tracePt t="62372" x="6959600" y="5473700"/>
          <p14:tracePt t="62389" x="6934200" y="5461000"/>
          <p14:tracePt t="62406" x="6908800" y="5448300"/>
          <p14:tracePt t="62423" x="6902450" y="5448300"/>
          <p14:tracePt t="62439" x="6896100" y="5448300"/>
          <p14:tracePt t="62455" x="6883400" y="5435600"/>
          <p14:tracePt t="62489" x="6870700" y="5435600"/>
          <p14:tracePt t="62506" x="6858000" y="5429250"/>
          <p14:tracePt t="62522" x="6838950" y="5429250"/>
          <p14:tracePt t="62539" x="6819900" y="5422900"/>
          <p14:tracePt t="62556" x="6781800" y="5422900"/>
          <p14:tracePt t="62573" x="6750050" y="5403850"/>
          <p14:tracePt t="62589" x="6699250" y="5397500"/>
          <p14:tracePt t="62606" x="6680200" y="5384800"/>
          <p14:tracePt t="62622" x="6680200" y="5378450"/>
          <p14:tracePt t="62680" x="6667500" y="5378450"/>
          <p14:tracePt t="62703" x="6661150" y="5378450"/>
          <p14:tracePt t="62719" x="6648450" y="5372100"/>
          <p14:tracePt t="62751" x="6642100" y="5372100"/>
          <p14:tracePt t="62775" x="6635750" y="5372100"/>
          <p14:tracePt t="62783" x="6623050" y="5359400"/>
          <p14:tracePt t="62791" x="6616700" y="5353050"/>
          <p14:tracePt t="62807" x="6604000" y="5346700"/>
          <p14:tracePt t="62822" x="6591300" y="5340350"/>
          <p14:tracePt t="62839" x="6565900" y="5321300"/>
          <p14:tracePt t="62855" x="6540500" y="5321300"/>
          <p14:tracePt t="62872" x="6502400" y="5302250"/>
          <p14:tracePt t="62889" x="6470650" y="5289550"/>
          <p14:tracePt t="62906" x="6438900" y="5276850"/>
          <p14:tracePt t="62922" x="6407150" y="5264150"/>
          <p14:tracePt t="62939" x="6369050" y="5245100"/>
          <p14:tracePt t="62956" x="6337300" y="5245100"/>
          <p14:tracePt t="62972" x="6299200" y="5219700"/>
          <p14:tracePt t="62989" x="6261100" y="5213350"/>
          <p14:tracePt t="63006" x="6216650" y="5200650"/>
          <p14:tracePt t="63022" x="6172200" y="5181600"/>
          <p14:tracePt t="63039" x="6159500" y="5181600"/>
          <p14:tracePt t="63055" x="6115050" y="5162550"/>
          <p14:tracePt t="63072" x="6045200" y="5130800"/>
          <p14:tracePt t="63089" x="5969000" y="5099050"/>
          <p14:tracePt t="63105" x="5905500" y="5080000"/>
          <p14:tracePt t="63122" x="5822950" y="5067300"/>
          <p14:tracePt t="63139" x="5746750" y="5041900"/>
          <p14:tracePt t="63156" x="5638800" y="5035550"/>
          <p14:tracePt t="63172" x="5537200" y="5016500"/>
          <p14:tracePt t="63189" x="5429250" y="5016500"/>
          <p14:tracePt t="63206" x="5308600" y="4997450"/>
          <p14:tracePt t="63222" x="5067300" y="4959350"/>
          <p14:tracePt t="63239" x="4921250" y="4933950"/>
          <p14:tracePt t="63255" x="4781550" y="4914900"/>
          <p14:tracePt t="63272" x="4699000" y="4895850"/>
          <p14:tracePt t="63289" x="4622800" y="4870450"/>
          <p14:tracePt t="63305" x="4546600" y="4845050"/>
          <p14:tracePt t="63322" x="4464050" y="4819650"/>
          <p14:tracePt t="63339" x="4349750" y="4800600"/>
          <p14:tracePt t="63355" x="4197350" y="4756150"/>
          <p14:tracePt t="63372" x="4019550" y="4705350"/>
          <p14:tracePt t="63389" x="3829050" y="4648200"/>
          <p14:tracePt t="63405" x="3619500" y="4584700"/>
          <p14:tracePt t="63408" x="3530600" y="4565650"/>
          <p14:tracePt t="63422" x="3390900" y="4527550"/>
          <p14:tracePt t="63439" x="3244850" y="4483100"/>
          <p14:tracePt t="63455" x="3092450" y="4438650"/>
          <p14:tracePt t="63472" x="2971800" y="4406900"/>
          <p14:tracePt t="63489" x="2901950" y="4387850"/>
          <p14:tracePt t="63505" x="2838450" y="4368800"/>
          <p14:tracePt t="63522" x="2774950" y="4362450"/>
          <p14:tracePt t="63539" x="2730500" y="4356100"/>
          <p14:tracePt t="63555" x="2698750" y="4343400"/>
          <p14:tracePt t="63572" x="2667000" y="4337050"/>
          <p14:tracePt t="63589" x="2641600" y="4330700"/>
          <p14:tracePt t="63605" x="2590800" y="4311650"/>
          <p14:tracePt t="63622" x="2495550" y="4292600"/>
          <p14:tracePt t="63639" x="2419350" y="4267200"/>
          <p14:tracePt t="63655" x="2343150" y="4248150"/>
          <p14:tracePt t="63672" x="2311400" y="4229100"/>
          <p14:tracePt t="63689" x="2260600" y="4229100"/>
          <p14:tracePt t="63705" x="2222500" y="4216400"/>
          <p14:tracePt t="63722" x="2178050" y="4216400"/>
          <p14:tracePt t="63739" x="2127250" y="4210050"/>
          <p14:tracePt t="63755" x="2070100" y="4203700"/>
          <p14:tracePt t="63772" x="2006600" y="4184650"/>
          <p14:tracePt t="63789" x="1949450" y="4171950"/>
          <p14:tracePt t="63806" x="1911350" y="4165600"/>
          <p14:tracePt t="63822" x="1885950" y="4152900"/>
          <p14:tracePt t="63839" x="1873250" y="4146550"/>
          <p14:tracePt t="63855" x="1860550" y="4146550"/>
          <p14:tracePt t="63872" x="1841500" y="4146550"/>
          <p14:tracePt t="63889" x="1822450" y="4127500"/>
          <p14:tracePt t="63905" x="1816100" y="4121150"/>
          <p14:tracePt t="63922" x="1809750" y="4121150"/>
          <p14:tracePt t="63938" x="1809750" y="4114800"/>
          <p14:tracePt t="63955" x="1803400" y="4108450"/>
          <p14:tracePt t="64032" x="1790700" y="4108450"/>
          <p14:tracePt t="64080" x="1784350" y="4108450"/>
          <p14:tracePt t="64111" x="1784350" y="4102100"/>
          <p14:tracePt t="64128" x="1778000" y="4095750"/>
          <p14:tracePt t="64344" x="1771650" y="4095750"/>
          <p14:tracePt t="64792" x="1765300" y="4095750"/>
          <p14:tracePt t="64824" x="1758950" y="4102100"/>
          <p14:tracePt t="64831" x="1752600" y="4102100"/>
          <p14:tracePt t="64848" x="1752600" y="4108450"/>
          <p14:tracePt t="64896" x="1746250" y="4108450"/>
          <p14:tracePt t="64904" x="1739900" y="4114800"/>
          <p14:tracePt t="64911" x="1720850" y="4114800"/>
          <p14:tracePt t="64922" x="1708150" y="4114800"/>
          <p14:tracePt t="64938" x="1689100" y="4121150"/>
          <p14:tracePt t="64955" x="1663700" y="4121150"/>
          <p14:tracePt t="64972" x="1644650" y="4127500"/>
          <p14:tracePt t="65072" x="1631950" y="4127500"/>
          <p14:tracePt t="65080" x="1619250" y="4127500"/>
          <p14:tracePt t="65088" x="1600200" y="4127500"/>
          <p14:tracePt t="65105" x="1549400" y="4121150"/>
          <p14:tracePt t="65122" x="1492250" y="4095750"/>
          <p14:tracePt t="65138" x="1416050" y="4057650"/>
          <p14:tracePt t="65155" x="1397000" y="4038600"/>
          <p14:tracePt t="65172" x="1377950" y="4019550"/>
          <p14:tracePt t="65188" x="1371600" y="4006850"/>
          <p14:tracePt t="65205" x="1371600" y="4000500"/>
          <p14:tracePt t="65222" x="1365250" y="3994150"/>
          <p14:tracePt t="65239" x="1365250" y="3987800"/>
          <p14:tracePt t="65255" x="1358900" y="3975100"/>
          <p14:tracePt t="65272" x="1352550" y="3968750"/>
          <p14:tracePt t="65375" x="1365250" y="3968750"/>
          <p14:tracePt t="65384" x="1371600" y="3962400"/>
          <p14:tracePt t="65392" x="1377950" y="3962400"/>
          <p14:tracePt t="65405" x="1384300" y="3962400"/>
          <p14:tracePt t="65421" x="1416050" y="3962400"/>
          <p14:tracePt t="65438" x="1441450" y="3962400"/>
          <p14:tracePt t="65455" x="1479550" y="3962400"/>
          <p14:tracePt t="65471" x="1498600" y="3962400"/>
          <p14:tracePt t="65488" x="1524000" y="3962400"/>
          <p14:tracePt t="65505" x="1543050" y="3962400"/>
          <p14:tracePt t="65521" x="1568450" y="3962400"/>
          <p14:tracePt t="65538" x="1606550" y="3962400"/>
          <p14:tracePt t="65555" x="1651000" y="3962400"/>
          <p14:tracePt t="65572" x="1689100" y="3962400"/>
          <p14:tracePt t="65588" x="1727200" y="3962400"/>
          <p14:tracePt t="65605" x="1758950" y="3975100"/>
          <p14:tracePt t="65622" x="1771650" y="3975100"/>
          <p14:tracePt t="65638" x="1778000" y="3981450"/>
          <p14:tracePt t="65688" x="1790700" y="3981450"/>
          <p14:tracePt t="65696" x="1803400" y="3994150"/>
          <p14:tracePt t="65711" x="1822450" y="4000500"/>
          <p14:tracePt t="65722" x="1835150" y="4000500"/>
          <p14:tracePt t="65738" x="1854200" y="4006850"/>
          <p14:tracePt t="65755" x="1879600" y="4019550"/>
          <p14:tracePt t="65772" x="1892300" y="4025900"/>
          <p14:tracePt t="65788" x="1905000" y="4025900"/>
          <p14:tracePt t="65805" x="1917700" y="4032250"/>
          <p14:tracePt t="65822" x="1924050" y="4044950"/>
          <p14:tracePt t="65838" x="1943100" y="4057650"/>
          <p14:tracePt t="65855" x="1962150" y="4083050"/>
          <p14:tracePt t="65872" x="1974850" y="4089400"/>
          <p14:tracePt t="65888" x="1987550" y="4114800"/>
          <p14:tracePt t="65905" x="1993900" y="4127500"/>
          <p14:tracePt t="65921" x="1993900" y="4133850"/>
          <p14:tracePt t="65938" x="2000250" y="4140200"/>
          <p14:tracePt t="66112" x="2000250" y="4146550"/>
          <p14:tracePt t="66120" x="1993900" y="4146550"/>
          <p14:tracePt t="66128" x="1987550" y="4146550"/>
          <p14:tracePt t="66143" x="1981200" y="4140200"/>
          <p14:tracePt t="66168" x="1974850" y="4140200"/>
          <p14:tracePt t="66176" x="1968500" y="4140200"/>
          <p14:tracePt t="66188" x="1968500" y="4133850"/>
          <p14:tracePt t="66205" x="1949450" y="4121150"/>
          <p14:tracePt t="66222" x="1943100" y="4114800"/>
          <p14:tracePt t="66238" x="1930400" y="4108450"/>
          <p14:tracePt t="66255" x="1930400" y="4095750"/>
          <p14:tracePt t="66271" x="1917700" y="4095750"/>
          <p14:tracePt t="66288" x="1911350" y="4076700"/>
          <p14:tracePt t="66305" x="1911350" y="4064000"/>
          <p14:tracePt t="66322" x="1911350" y="4044950"/>
          <p14:tracePt t="66338" x="1911350" y="4025900"/>
          <p14:tracePt t="66355" x="1905000" y="4006850"/>
          <p14:tracePt t="66371" x="1905000" y="3981450"/>
          <p14:tracePt t="66388" x="1905000" y="3949700"/>
          <p14:tracePt t="66405" x="1905000" y="3917950"/>
          <p14:tracePt t="66408" x="1911350" y="3898900"/>
          <p14:tracePt t="66422" x="1911350" y="3892550"/>
          <p14:tracePt t="66438" x="1924050" y="3860800"/>
          <p14:tracePt t="66455" x="1943100" y="3822700"/>
          <p14:tracePt t="66471" x="1962150" y="3778250"/>
          <p14:tracePt t="66488" x="1987550" y="3746500"/>
          <p14:tracePt t="66505" x="2006600" y="3721100"/>
          <p14:tracePt t="66522" x="2032000" y="3689350"/>
          <p14:tracePt t="66538" x="2057400" y="3663950"/>
          <p14:tracePt t="66555" x="2082800" y="3632200"/>
          <p14:tracePt t="66571" x="2101850" y="3606800"/>
          <p14:tracePt t="66588" x="2114550" y="3581400"/>
          <p14:tracePt t="66605" x="2133600" y="3556000"/>
          <p14:tracePt t="66621" x="2139950" y="3517900"/>
          <p14:tracePt t="66638" x="2159000" y="3486150"/>
          <p14:tracePt t="66655" x="2165350" y="3454400"/>
          <p14:tracePt t="66671" x="2190750" y="3397250"/>
          <p14:tracePt t="66688" x="2209800" y="3359150"/>
          <p14:tracePt t="66705" x="2216150" y="3327400"/>
          <p14:tracePt t="66721" x="2222500" y="3295650"/>
          <p14:tracePt t="66738" x="2235200" y="3263900"/>
          <p14:tracePt t="66755" x="2235200" y="3238500"/>
          <p14:tracePt t="66771" x="2235200" y="3206750"/>
          <p14:tracePt t="66788" x="2241550" y="3181350"/>
          <p14:tracePt t="66805" x="2247900" y="3149600"/>
          <p14:tracePt t="66821" x="2254250" y="3111500"/>
          <p14:tracePt t="66838" x="2266950" y="3073400"/>
          <p14:tracePt t="66855" x="2273300" y="3028950"/>
          <p14:tracePt t="66871" x="2292350" y="2997200"/>
          <p14:tracePt t="66888" x="2298700" y="2965450"/>
          <p14:tracePt t="66905" x="2305050" y="2952750"/>
          <p14:tracePt t="66921" x="2305050" y="2946400"/>
          <p14:tracePt t="66938" x="2305050" y="2940050"/>
          <p14:tracePt t="66955" x="2305050" y="2933700"/>
          <p14:tracePt t="66971" x="2305050" y="2927350"/>
          <p14:tracePt t="67001" x="2305050" y="2921000"/>
          <p14:tracePt t="67016" x="2305050" y="2914650"/>
          <p14:tracePt t="67025" x="2298700" y="2908300"/>
          <p14:tracePt t="67038" x="2292350" y="2901950"/>
          <p14:tracePt t="67055" x="2266950" y="2901950"/>
          <p14:tracePt t="67071" x="2241550" y="2895600"/>
          <p14:tracePt t="67088" x="2209800" y="2895600"/>
          <p14:tracePt t="67105" x="2184400" y="2889250"/>
          <p14:tracePt t="67121" x="2159000" y="2889250"/>
          <p14:tracePt t="67138" x="2127250" y="2876550"/>
          <p14:tracePt t="67155" x="2095500" y="2876550"/>
          <p14:tracePt t="67171" x="2057400" y="2882900"/>
          <p14:tracePt t="67188" x="1993900" y="2901950"/>
          <p14:tracePt t="67205" x="1930400" y="2914650"/>
          <p14:tracePt t="67221" x="1873250" y="2933700"/>
          <p14:tracePt t="67238" x="1828800" y="2940050"/>
          <p14:tracePt t="67255" x="1784350" y="2946400"/>
          <p14:tracePt t="67271" x="1733550" y="2971800"/>
          <p14:tracePt t="67288" x="1714500" y="2971800"/>
          <p14:tracePt t="67304" x="1689100" y="2990850"/>
          <p14:tracePt t="67321" x="1663700" y="2997200"/>
          <p14:tracePt t="67338" x="1619250" y="3016250"/>
          <p14:tracePt t="67355" x="1587500" y="3022600"/>
          <p14:tracePt t="67371" x="1543050" y="3035300"/>
          <p14:tracePt t="67388" x="1511300" y="3054350"/>
          <p14:tracePt t="67405" x="1460500" y="3073400"/>
          <p14:tracePt t="67421" x="1435100" y="3086100"/>
          <p14:tracePt t="67438" x="1403350" y="3105150"/>
          <p14:tracePt t="67455" x="1371600" y="3130550"/>
          <p14:tracePt t="67471" x="1346200" y="3149600"/>
          <p14:tracePt t="67488" x="1327150" y="3155950"/>
          <p14:tracePt t="67504" x="1308100" y="3168650"/>
          <p14:tracePt t="67521" x="1295400" y="3181350"/>
          <p14:tracePt t="67538" x="1270000" y="3200400"/>
          <p14:tracePt t="67554" x="1257300" y="3219450"/>
          <p14:tracePt t="67571" x="1250950" y="3238500"/>
          <p14:tracePt t="67588" x="1238250" y="3257550"/>
          <p14:tracePt t="67605" x="1225550" y="3295650"/>
          <p14:tracePt t="67621" x="1219200" y="3327400"/>
          <p14:tracePt t="67638" x="1212850" y="3365500"/>
          <p14:tracePt t="67655" x="1212850" y="3390900"/>
          <p14:tracePt t="67671" x="1212850" y="3435350"/>
          <p14:tracePt t="67688" x="1212850" y="3473450"/>
          <p14:tracePt t="67704" x="1212850" y="3498850"/>
          <p14:tracePt t="67721" x="1212850" y="3530600"/>
          <p14:tracePt t="67738" x="1212850" y="3549650"/>
          <p14:tracePt t="67755" x="1212850" y="3568700"/>
          <p14:tracePt t="67771" x="1219200" y="3587750"/>
          <p14:tracePt t="67788" x="1231900" y="3600450"/>
          <p14:tracePt t="67805" x="1238250" y="3619500"/>
          <p14:tracePt t="67821" x="1244600" y="3651250"/>
          <p14:tracePt t="67838" x="1263650" y="3676650"/>
          <p14:tracePt t="67855" x="1270000" y="3708400"/>
          <p14:tracePt t="67871" x="1295400" y="3752850"/>
          <p14:tracePt t="67888" x="1314450" y="3778250"/>
          <p14:tracePt t="67904" x="1320800" y="3803650"/>
          <p14:tracePt t="67921" x="1333500" y="3829050"/>
          <p14:tracePt t="67938" x="1339850" y="3848100"/>
          <p14:tracePt t="67955" x="1358900" y="3873500"/>
          <p14:tracePt t="67971" x="1384300" y="3905250"/>
          <p14:tracePt t="67988" x="1403350" y="3924300"/>
          <p14:tracePt t="68004" x="1422400" y="3937000"/>
          <p14:tracePt t="68021" x="1447800" y="3956050"/>
          <p14:tracePt t="68038" x="1473200" y="3975100"/>
          <p14:tracePt t="68054" x="1479550" y="3981450"/>
          <p14:tracePt t="68071" x="1492250" y="3987800"/>
          <p14:tracePt t="68088" x="1498600" y="3987800"/>
          <p14:tracePt t="68105" x="1504950" y="4000500"/>
          <p14:tracePt t="68121" x="1524000" y="4006850"/>
          <p14:tracePt t="68138" x="1543050" y="4013200"/>
          <p14:tracePt t="68154" x="1574800" y="4019550"/>
          <p14:tracePt t="68171" x="1593850" y="4025900"/>
          <p14:tracePt t="68188" x="1612900" y="4025900"/>
          <p14:tracePt t="68204" x="1625600" y="4025900"/>
          <p14:tracePt t="68221" x="1638300" y="4025900"/>
          <p14:tracePt t="68238" x="1644650" y="4025900"/>
          <p14:tracePt t="68255" x="1657350" y="4025900"/>
          <p14:tracePt t="68271" x="1676400" y="4025900"/>
          <p14:tracePt t="68287" x="1720850" y="4025900"/>
          <p14:tracePt t="68304" x="1758950" y="4025900"/>
          <p14:tracePt t="68321" x="1771650" y="4025900"/>
          <p14:tracePt t="68338" x="1797050" y="4019550"/>
          <p14:tracePt t="68354" x="1803400" y="4013200"/>
          <p14:tracePt t="68371" x="1803400" y="4006850"/>
          <p14:tracePt t="68404" x="1816100" y="4000500"/>
          <p14:tracePt t="68421" x="1822450" y="3987800"/>
          <p14:tracePt t="68454" x="1835150" y="3975100"/>
          <p14:tracePt t="68471" x="1835150" y="3968750"/>
          <p14:tracePt t="68488" x="1841500" y="3962400"/>
          <p14:tracePt t="69201" x="1847850" y="3962400"/>
          <p14:tracePt t="69209" x="1854200" y="3962400"/>
          <p14:tracePt t="69221" x="1860550" y="3962400"/>
          <p14:tracePt t="69237" x="1866900" y="3962400"/>
          <p14:tracePt t="69254" x="1885950" y="3962400"/>
          <p14:tracePt t="69569" x="1892300" y="3962400"/>
          <p14:tracePt t="69577" x="1892300" y="3956050"/>
          <p14:tracePt t="69587" x="1898650" y="3930650"/>
          <p14:tracePt t="69604" x="1930400" y="3905250"/>
          <p14:tracePt t="69621" x="1955800" y="3886200"/>
          <p14:tracePt t="69638" x="1968500" y="3879850"/>
          <p14:tracePt t="69654" x="1981200" y="3873500"/>
          <p14:tracePt t="69671" x="1993900" y="3860800"/>
          <p14:tracePt t="69705" x="2012950" y="3854450"/>
          <p14:tracePt t="69729" x="2019300" y="3848100"/>
          <p14:tracePt t="69744" x="2032000" y="3848100"/>
          <p14:tracePt t="69770" x="2044700" y="3841750"/>
          <p14:tracePt t="69778" x="2051050" y="3835400"/>
          <p14:tracePt t="69793" x="2063750" y="3835400"/>
          <p14:tracePt t="69804" x="2070100" y="3835400"/>
          <p14:tracePt t="69821" x="2076450" y="3822700"/>
          <p14:tracePt t="69837" x="2089150" y="3810000"/>
          <p14:tracePt t="69854" x="2101850" y="3797300"/>
          <p14:tracePt t="69871" x="2120900" y="3790950"/>
          <p14:tracePt t="69888" x="2133600" y="3778250"/>
          <p14:tracePt t="69904" x="2139950" y="3771900"/>
          <p14:tracePt t="69920" x="2159000" y="3765550"/>
          <p14:tracePt t="69937" x="2159000" y="3759200"/>
          <p14:tracePt t="69954" x="2178050" y="3752850"/>
          <p14:tracePt t="69970" x="2184400" y="3746500"/>
          <p14:tracePt t="69987" x="2203450" y="3740150"/>
          <p14:tracePt t="70020" x="2203450" y="3733800"/>
          <p14:tracePt t="70037" x="2209800" y="3727450"/>
          <p14:tracePt t="70054" x="2222500" y="3727450"/>
          <p14:tracePt t="70073" x="2228850" y="3721100"/>
          <p14:tracePt t="75699" x="2222500" y="3708400"/>
          <p14:tracePt t="75707" x="2203450" y="3702050"/>
          <p14:tracePt t="75714" x="2178050" y="3689350"/>
          <p14:tracePt t="75722" x="2165350" y="3676650"/>
          <p14:tracePt t="75736" x="2127250" y="3657600"/>
          <p14:tracePt t="75753" x="2089150" y="3632200"/>
          <p14:tracePt t="75769" x="2076450" y="3619500"/>
          <p14:tracePt t="75786" x="2063750" y="3619500"/>
          <p14:tracePt t="77683" x="2057400" y="3619500"/>
          <p14:tracePt t="77691" x="2038350" y="3619500"/>
          <p14:tracePt t="77702" x="2025650" y="3619500"/>
          <p14:tracePt t="77719" x="1993900" y="3619500"/>
          <p14:tracePt t="77736" x="1936750" y="3619500"/>
          <p14:tracePt t="77752" x="1879600" y="3606800"/>
          <p14:tracePt t="77769" x="1828800" y="3600450"/>
          <p14:tracePt t="77786" x="1778000" y="3587750"/>
          <p14:tracePt t="77802" x="1771650" y="3581400"/>
          <p14:tracePt t="77915" x="1771650" y="3575050"/>
          <p14:tracePt t="77931" x="1771650" y="3562350"/>
          <p14:tracePt t="77939" x="1771650" y="3556000"/>
          <p14:tracePt t="77946" x="1771650" y="3549650"/>
          <p14:tracePt t="77955" x="1771650" y="3536950"/>
          <p14:tracePt t="77969" x="1778000" y="3524250"/>
          <p14:tracePt t="77986" x="1778000" y="3511550"/>
          <p14:tracePt t="78002" x="1778000" y="3492500"/>
          <p14:tracePt t="78348" x="1771650" y="3492500"/>
          <p14:tracePt t="78355" x="1771650" y="3498850"/>
          <p14:tracePt t="78379" x="1771650" y="3505200"/>
          <p14:tracePt t="79516" x="1771650" y="3511550"/>
          <p14:tracePt t="79547" x="1778000" y="3505200"/>
          <p14:tracePt t="79579" x="1784350" y="3505200"/>
          <p14:tracePt t="79595" x="1790700" y="3505200"/>
          <p14:tracePt t="79651" x="1797050" y="3505200"/>
          <p14:tracePt t="79675" x="1803400" y="3505200"/>
          <p14:tracePt t="79715" x="1816100" y="3505200"/>
          <p14:tracePt t="79747" x="1822450" y="3505200"/>
          <p14:tracePt t="79755" x="1822450" y="3498850"/>
          <p14:tracePt t="79867" x="1835150" y="3492500"/>
          <p14:tracePt t="79892" x="1841500" y="3486150"/>
          <p14:tracePt t="79915" x="1841500" y="3479800"/>
          <p14:tracePt t="79923" x="1847850" y="3473450"/>
          <p14:tracePt t="79931" x="1854200" y="3473450"/>
          <p14:tracePt t="79939" x="1854200" y="3467100"/>
          <p14:tracePt t="79952" x="1860550" y="3454400"/>
          <p14:tracePt t="79969" x="1873250" y="3448050"/>
          <p14:tracePt t="79985" x="1892300" y="3422650"/>
          <p14:tracePt t="80002" x="1917700" y="3403600"/>
          <p14:tracePt t="80018" x="1949450" y="3378200"/>
          <p14:tracePt t="80035" x="2000250" y="3346450"/>
          <p14:tracePt t="80052" x="2044700" y="3321050"/>
          <p14:tracePt t="80068" x="2095500" y="3289300"/>
          <p14:tracePt t="80085" x="2159000" y="3251200"/>
          <p14:tracePt t="80102" x="2209800" y="3219450"/>
          <p14:tracePt t="80118" x="2260600" y="3194050"/>
          <p14:tracePt t="80135" x="2311400" y="3155950"/>
          <p14:tracePt t="80152" x="2362200" y="3117850"/>
          <p14:tracePt t="80169" x="2393950" y="3092450"/>
          <p14:tracePt t="80185" x="2438400" y="3060700"/>
          <p14:tracePt t="80202" x="2495550" y="3009900"/>
          <p14:tracePt t="80218" x="2559050" y="2959100"/>
          <p14:tracePt t="80235" x="2622550" y="2921000"/>
          <p14:tracePt t="80252" x="2711450" y="2857500"/>
          <p14:tracePt t="80268" x="2781300" y="2806700"/>
          <p14:tracePt t="80285" x="2844800" y="2762250"/>
          <p14:tracePt t="80302" x="2908300" y="2717800"/>
          <p14:tracePt t="80318" x="2959100" y="2686050"/>
          <p14:tracePt t="80335" x="2997200" y="2654300"/>
          <p14:tracePt t="80352" x="3041650" y="2628900"/>
          <p14:tracePt t="80369" x="3060700" y="2622550"/>
          <p14:tracePt t="80385" x="3092450" y="2597150"/>
          <p14:tracePt t="80402" x="3136900" y="2578100"/>
          <p14:tracePt t="80418" x="3187700" y="2559050"/>
          <p14:tracePt t="80435" x="3251200" y="2540000"/>
          <p14:tracePt t="80452" x="3333750" y="2514600"/>
          <p14:tracePt t="80468" x="3403600" y="2508250"/>
          <p14:tracePt t="80485" x="3479800" y="2501900"/>
          <p14:tracePt t="80502" x="3543300" y="2482850"/>
          <p14:tracePt t="80518" x="3606800" y="2476500"/>
          <p14:tracePt t="80535" x="3663950" y="2470150"/>
          <p14:tracePt t="80552" x="3740150" y="2457450"/>
          <p14:tracePt t="80568" x="3790950" y="2451100"/>
          <p14:tracePt t="80585" x="3867150" y="2444750"/>
          <p14:tracePt t="80602" x="3949700" y="2413000"/>
          <p14:tracePt t="80618" x="3975100" y="2406650"/>
          <p14:tracePt t="80635" x="4044950" y="2387600"/>
          <p14:tracePt t="80652" x="4095750" y="2374900"/>
          <p14:tracePt t="80668" x="4146550" y="2362200"/>
          <p14:tracePt t="80685" x="4178300" y="2355850"/>
          <p14:tracePt t="80702" x="4191000" y="2355850"/>
          <p14:tracePt t="80718" x="4203700" y="2355850"/>
          <p14:tracePt t="80752" x="4210050" y="2355850"/>
          <p14:tracePt t="80844" x="4222750" y="2355850"/>
          <p14:tracePt t="80852" x="4229100" y="2355850"/>
          <p14:tracePt t="80859" x="4248150" y="2355850"/>
          <p14:tracePt t="80868" x="4254500" y="2355850"/>
          <p14:tracePt t="80885" x="4273550" y="2349500"/>
          <p14:tracePt t="80902" x="4279900" y="2349500"/>
          <p14:tracePt t="80918" x="4292600" y="2336800"/>
          <p14:tracePt t="80997" x="4298950" y="2336800"/>
          <p14:tracePt t="81004" x="4305300" y="2336800"/>
          <p14:tracePt t="81011" x="4311650" y="2330450"/>
          <p14:tracePt t="83877" x="4318000" y="2330450"/>
          <p14:tracePt t="83884" x="4337050" y="2330450"/>
          <p14:tracePt t="83892" x="4349750" y="2324100"/>
          <p14:tracePt t="83901" x="4362450" y="2311400"/>
          <p14:tracePt t="84413" x="4356100" y="2317750"/>
          <p14:tracePt t="84557" x="4349750" y="2324100"/>
          <p14:tracePt t="84590" x="4343400" y="2330450"/>
          <p14:tracePt t="84605" x="4343400" y="2336800"/>
          <p14:tracePt t="84645" x="4337050" y="2336800"/>
          <p14:tracePt t="84677" x="4330700" y="2336800"/>
          <p14:tracePt t="85413" x="4324350" y="2336800"/>
          <p14:tracePt t="85421" x="4298950" y="2343150"/>
          <p14:tracePt t="85430" x="4279900" y="2343150"/>
          <p14:tracePt t="85437" x="4260850" y="2355850"/>
          <p14:tracePt t="85451" x="4241800" y="2355850"/>
          <p14:tracePt t="85467" x="4222750" y="2362200"/>
          <p14:tracePt t="85692" x="4216400" y="2355850"/>
          <p14:tracePt t="85733" x="4216400" y="2343150"/>
          <p14:tracePt t="85749" x="4216400" y="2336800"/>
          <p14:tracePt t="85765" x="4216400" y="2330450"/>
          <p14:tracePt t="85781" x="4216400" y="2317750"/>
          <p14:tracePt t="85796" x="4216400" y="2311400"/>
          <p14:tracePt t="85805" x="4216400" y="2305050"/>
          <p14:tracePt t="85821" x="4216400" y="2292350"/>
          <p14:tracePt t="85836" x="4216400" y="2286000"/>
          <p14:tracePt t="86012" x="4222750" y="2266950"/>
          <p14:tracePt t="86029" x="4222750" y="2260600"/>
          <p14:tracePt t="86053" x="4229100" y="2254250"/>
          <p14:tracePt t="86798" x="4241800" y="2254250"/>
          <p14:tracePt t="90566" x="4222750" y="2260600"/>
          <p14:tracePt t="90574" x="4216400" y="2260600"/>
          <p14:tracePt t="90583" x="4197350" y="2260600"/>
          <p14:tracePt t="90599" x="4171950" y="2266950"/>
          <p14:tracePt t="90616" x="4146550" y="2273300"/>
          <p14:tracePt t="90633" x="4127500" y="2273300"/>
          <p14:tracePt t="90649" x="4114800" y="2286000"/>
          <p14:tracePt t="90666" x="4076700" y="2292350"/>
          <p14:tracePt t="90683" x="4038600" y="2298700"/>
          <p14:tracePt t="90699" x="3981450" y="2298700"/>
          <p14:tracePt t="90716" x="3898900" y="2305050"/>
          <p14:tracePt t="90733" x="3873500" y="2311400"/>
          <p14:tracePt t="90749" x="3848100" y="2317750"/>
          <p14:tracePt t="90766" x="3835400" y="2324100"/>
          <p14:tracePt t="90783" x="3810000" y="2324100"/>
          <p14:tracePt t="90799" x="3778250" y="2343150"/>
          <p14:tracePt t="90816" x="3759200" y="2349500"/>
          <p14:tracePt t="90833" x="3714750" y="2368550"/>
          <p14:tracePt t="90850" x="3676650" y="2381250"/>
          <p14:tracePt t="90866" x="3644900" y="2393950"/>
          <p14:tracePt t="90883" x="3632200" y="2400300"/>
          <p14:tracePt t="90900" x="3613150" y="2425700"/>
          <p14:tracePt t="90916" x="3600450" y="2432050"/>
          <p14:tracePt t="90933" x="3600450" y="2451100"/>
          <p14:tracePt t="90949" x="3600450" y="2463800"/>
          <p14:tracePt t="90966" x="3594100" y="2476500"/>
          <p14:tracePt t="90983" x="3587750" y="2495550"/>
          <p14:tracePt t="90999" x="3581400" y="2514600"/>
          <p14:tracePt t="91016" x="3581400" y="2520950"/>
          <p14:tracePt t="91033" x="3581400" y="2533650"/>
          <p14:tracePt t="91049" x="3581400" y="2540000"/>
          <p14:tracePt t="91066" x="3581400" y="2559050"/>
          <p14:tracePt t="91083" x="3581400" y="2571750"/>
          <p14:tracePt t="91099" x="3581400" y="2578100"/>
          <p14:tracePt t="91116" x="3581400" y="2584450"/>
          <p14:tracePt t="91286" x="3581400" y="2590800"/>
          <p14:tracePt t="91294" x="3575050" y="2590800"/>
          <p14:tracePt t="91302" x="3568700" y="2597150"/>
          <p14:tracePt t="91316" x="3568700" y="2603500"/>
          <p14:tracePt t="91333" x="3556000" y="2609850"/>
          <p14:tracePt t="91349" x="3530600" y="2622550"/>
          <p14:tracePt t="91366" x="3517900" y="2628900"/>
          <p14:tracePt t="91399" x="3511550" y="2628900"/>
          <p14:tracePt t="91455" x="3505200" y="2635250"/>
          <p14:tracePt t="91471" x="3505200" y="2641600"/>
          <p14:tracePt t="91478" x="3498850" y="2647950"/>
          <p14:tracePt t="91486" x="3486150" y="2654300"/>
          <p14:tracePt t="91499" x="3479800" y="2660650"/>
          <p14:tracePt t="91516" x="3454400" y="2667000"/>
          <p14:tracePt t="91533" x="3441700" y="2679700"/>
          <p14:tracePt t="91549" x="3429000" y="2686050"/>
          <p14:tracePt t="91566" x="3416300" y="2705100"/>
          <p14:tracePt t="91582" x="3403600" y="2711450"/>
          <p14:tracePt t="91599" x="3397250" y="2724150"/>
          <p14:tracePt t="91616" x="3390900" y="2736850"/>
          <p14:tracePt t="91633" x="3384550" y="2743200"/>
          <p14:tracePt t="91649" x="3378200" y="2755900"/>
          <p14:tracePt t="91666" x="3371850" y="2762250"/>
          <p14:tracePt t="91683" x="3365500" y="2787650"/>
          <p14:tracePt t="91699" x="3359150" y="2800350"/>
          <p14:tracePt t="91716" x="3359150" y="2813050"/>
          <p14:tracePt t="91733" x="3352800" y="2832100"/>
          <p14:tracePt t="91749" x="3346450" y="2851150"/>
          <p14:tracePt t="91766" x="3340100" y="2870200"/>
          <p14:tracePt t="91782" x="3340100" y="2895600"/>
          <p14:tracePt t="91799" x="3333750" y="2914650"/>
          <p14:tracePt t="91816" x="3333750" y="2927350"/>
          <p14:tracePt t="91833" x="3327400" y="2946400"/>
          <p14:tracePt t="91849" x="3327400" y="2965450"/>
          <p14:tracePt t="91866" x="3308350" y="3003550"/>
          <p14:tracePt t="91883" x="3302000" y="3028950"/>
          <p14:tracePt t="91899" x="3295650" y="3054350"/>
          <p14:tracePt t="91916" x="3289300" y="3073400"/>
          <p14:tracePt t="91933" x="3282950" y="3092450"/>
          <p14:tracePt t="91949" x="3282950" y="3105150"/>
          <p14:tracePt t="91966" x="3282950" y="3111500"/>
          <p14:tracePt t="91982" x="3282950" y="3124200"/>
          <p14:tracePt t="91999" x="3282950" y="3130550"/>
          <p14:tracePt t="92016" x="3282950" y="3143250"/>
          <p14:tracePt t="92033" x="3282950" y="3168650"/>
          <p14:tracePt t="92049" x="3282950" y="3175000"/>
          <p14:tracePt t="92066" x="3282950" y="3187700"/>
          <p14:tracePt t="92083" x="3282950" y="3200400"/>
          <p14:tracePt t="92099" x="3282950" y="3225800"/>
          <p14:tracePt t="92116" x="3282950" y="3238500"/>
          <p14:tracePt t="92133" x="3289300" y="3257550"/>
          <p14:tracePt t="92149" x="3295650" y="3282950"/>
          <p14:tracePt t="92166" x="3302000" y="3302000"/>
          <p14:tracePt t="92183" x="3308350" y="3308350"/>
          <p14:tracePt t="92199" x="3314700" y="3321050"/>
          <p14:tracePt t="92216" x="3314700" y="3327400"/>
          <p14:tracePt t="92319" x="3327400" y="3333750"/>
          <p14:tracePt t="92327" x="3346450" y="3346450"/>
          <p14:tracePt t="92335" x="3359150" y="3359150"/>
          <p14:tracePt t="92349" x="3371850" y="3365500"/>
          <p14:tracePt t="92366" x="3460750" y="3390900"/>
          <p14:tracePt t="92382" x="3543300" y="3422650"/>
          <p14:tracePt t="92399" x="3594100" y="3422650"/>
          <p14:tracePt t="92416" x="3632200" y="3422650"/>
          <p14:tracePt t="92433" x="3644900" y="3422650"/>
          <p14:tracePt t="92466" x="3651250" y="3422650"/>
          <p14:tracePt t="92482" x="3663950" y="3416300"/>
          <p14:tracePt t="92499" x="3689350" y="3416300"/>
          <p14:tracePt t="92516" x="3733800" y="3409950"/>
          <p14:tracePt t="92518" x="3746500" y="3409950"/>
          <p14:tracePt t="92533" x="3765550" y="3409950"/>
          <p14:tracePt t="92549" x="3790950" y="3409950"/>
          <p14:tracePt t="92566" x="3816350" y="3397250"/>
          <p14:tracePt t="92583" x="3829050" y="3397250"/>
          <p14:tracePt t="92599" x="3835400" y="3390900"/>
          <p14:tracePt t="92616" x="3848100" y="3390900"/>
          <p14:tracePt t="92632" x="3854450" y="3384550"/>
          <p14:tracePt t="92649" x="3873500" y="3384550"/>
          <p14:tracePt t="92666" x="3886200" y="3384550"/>
          <p14:tracePt t="92682" x="3898900" y="3371850"/>
          <p14:tracePt t="92716" x="3917950" y="3371850"/>
          <p14:tracePt t="92750" x="3924300" y="3371850"/>
          <p14:tracePt t="95599" x="3930650" y="3365500"/>
          <p14:tracePt t="95936" x="3930650" y="3352800"/>
          <p14:tracePt t="95943" x="3930650" y="3340100"/>
          <p14:tracePt t="95952" x="3930650" y="3327400"/>
          <p14:tracePt t="95965" x="3930650" y="3321050"/>
          <p14:tracePt t="95982" x="3930650" y="3270250"/>
          <p14:tracePt t="95998" x="3930650" y="3251200"/>
          <p14:tracePt t="96015" x="3930650" y="3225800"/>
          <p14:tracePt t="96031" x="3937000" y="3213100"/>
          <p14:tracePt t="96048" x="3937000" y="3206750"/>
          <p14:tracePt t="96455" x="3943350" y="3200400"/>
          <p14:tracePt t="96463" x="3956050" y="3200400"/>
          <p14:tracePt t="96487" x="3968750" y="3194050"/>
          <p14:tracePt t="96503" x="3975100" y="3187700"/>
          <p14:tracePt t="96559" x="3987800" y="3175000"/>
          <p14:tracePt t="96583" x="3987800" y="3168650"/>
          <p14:tracePt t="96599" x="3987800" y="3155950"/>
          <p14:tracePt t="96616" x="3987800" y="3149600"/>
          <p14:tracePt t="96631" x="3987800" y="3143250"/>
          <p14:tracePt t="96648" x="3987800" y="3130550"/>
          <p14:tracePt t="96655" x="3987800" y="3124200"/>
          <p14:tracePt t="96665" x="3987800" y="3111500"/>
          <p14:tracePt t="96681" x="3987800" y="3098800"/>
          <p14:tracePt t="96698" x="3987800" y="3073400"/>
          <p14:tracePt t="96715" x="3987800" y="3048000"/>
          <p14:tracePt t="96732" x="3981450" y="3022600"/>
          <p14:tracePt t="96748" x="3981450" y="2990850"/>
          <p14:tracePt t="96765" x="3968750" y="2971800"/>
          <p14:tracePt t="96782" x="3968750" y="2952750"/>
          <p14:tracePt t="96798" x="3962400" y="2933700"/>
          <p14:tracePt t="96815" x="3962400" y="2927350"/>
          <p14:tracePt t="96832" x="3962400" y="2921000"/>
          <p14:tracePt t="96952" x="3956050" y="2908300"/>
          <p14:tracePt t="96959" x="3943350" y="2895600"/>
          <p14:tracePt t="96983" x="3937000" y="2882900"/>
          <p14:tracePt t="96991" x="3937000" y="2876550"/>
          <p14:tracePt t="96999" x="3937000" y="2857500"/>
          <p14:tracePt t="97015" x="3937000" y="2844800"/>
          <p14:tracePt t="97031" x="3937000" y="2832100"/>
          <p14:tracePt t="97048" x="3930650" y="2819400"/>
          <p14:tracePt t="97065" x="3930650" y="2806700"/>
          <p14:tracePt t="97082" x="3924300" y="2794000"/>
          <p14:tracePt t="97098" x="3917950" y="2787650"/>
          <p14:tracePt t="97115" x="3917950" y="2774950"/>
          <p14:tracePt t="97131" x="3911600" y="2755900"/>
          <p14:tracePt t="97148" x="3905250" y="2749550"/>
          <p14:tracePt t="97165" x="3898900" y="2736850"/>
          <p14:tracePt t="97181" x="3892550" y="2730500"/>
          <p14:tracePt t="97198" x="3892550" y="2724150"/>
          <p14:tracePt t="97479" x="3886200" y="2717800"/>
          <p14:tracePt t="97487" x="3873500" y="2705100"/>
          <p14:tracePt t="97498" x="3873500" y="2698750"/>
          <p14:tracePt t="97515" x="3860800" y="2692400"/>
          <p14:tracePt t="97532" x="3848100" y="2673350"/>
          <p14:tracePt t="97548" x="3822700" y="2667000"/>
          <p14:tracePt t="97565" x="3822700" y="2660650"/>
          <p14:tracePt t="97736" x="3803650" y="2660650"/>
          <p14:tracePt t="97744" x="3790950" y="2660650"/>
          <p14:tracePt t="97752" x="3778250" y="2660650"/>
          <p14:tracePt t="97765" x="3752850" y="2660650"/>
          <p14:tracePt t="97781" x="3714750" y="2660650"/>
          <p14:tracePt t="97798" x="3695700" y="2660650"/>
          <p14:tracePt t="97831" x="3676650" y="2660650"/>
          <p14:tracePt t="97848" x="3670300" y="2660650"/>
          <p14:tracePt t="97865" x="3651250" y="2660650"/>
          <p14:tracePt t="97881" x="3625850" y="2660650"/>
          <p14:tracePt t="97898" x="3600450" y="2660650"/>
          <p14:tracePt t="97915" x="3594100" y="2660650"/>
          <p14:tracePt t="97931" x="3581400" y="2660650"/>
          <p14:tracePt t="97948" x="3568700" y="2660650"/>
          <p14:tracePt t="97965" x="3549650" y="2660650"/>
          <p14:tracePt t="97981" x="3543300" y="2660650"/>
          <p14:tracePt t="97998" x="3524250" y="2660650"/>
          <p14:tracePt t="98014" x="3505200" y="2667000"/>
          <p14:tracePt t="98031" x="3486150" y="2673350"/>
          <p14:tracePt t="98048" x="3473450" y="2679700"/>
          <p14:tracePt t="98064" x="3467100" y="2686050"/>
          <p14:tracePt t="98081" x="3454400" y="2692400"/>
          <p14:tracePt t="98098" x="3441700" y="2705100"/>
          <p14:tracePt t="98115" x="3429000" y="2717800"/>
          <p14:tracePt t="98131" x="3409950" y="2730500"/>
          <p14:tracePt t="98148" x="3378200" y="2755900"/>
          <p14:tracePt t="98165" x="3365500" y="2768600"/>
          <p14:tracePt t="98181" x="3346450" y="2787650"/>
          <p14:tracePt t="98198" x="3327400" y="2806700"/>
          <p14:tracePt t="98215" x="3314700" y="2844800"/>
          <p14:tracePt t="98231" x="3302000" y="2863850"/>
          <p14:tracePt t="98248" x="3295650" y="2901950"/>
          <p14:tracePt t="98264" x="3276600" y="2921000"/>
          <p14:tracePt t="98281" x="3276600" y="2940050"/>
          <p14:tracePt t="98298" x="3276600" y="2959100"/>
          <p14:tracePt t="98315" x="3276600" y="2984500"/>
          <p14:tracePt t="98331" x="3276600" y="3009900"/>
          <p14:tracePt t="98348" x="3276600" y="3028950"/>
          <p14:tracePt t="98365" x="3276600" y="3054350"/>
          <p14:tracePt t="98381" x="3276600" y="3086100"/>
          <p14:tracePt t="98398" x="3276600" y="3117850"/>
          <p14:tracePt t="98415" x="3276600" y="3143250"/>
          <p14:tracePt t="98431" x="3276600" y="3162300"/>
          <p14:tracePt t="98448" x="3276600" y="3181350"/>
          <p14:tracePt t="98465" x="3276600" y="3187700"/>
          <p14:tracePt t="98481" x="3276600" y="3206750"/>
          <p14:tracePt t="98498" x="3276600" y="3219450"/>
          <p14:tracePt t="98515" x="3276600" y="3238500"/>
          <p14:tracePt t="98531" x="3295650" y="3257550"/>
          <p14:tracePt t="98548" x="3327400" y="3276600"/>
          <p14:tracePt t="98564" x="3359150" y="3289300"/>
          <p14:tracePt t="98581" x="3390900" y="3302000"/>
          <p14:tracePt t="98598" x="3409950" y="3302000"/>
          <p14:tracePt t="98615" x="3435350" y="3308350"/>
          <p14:tracePt t="98631" x="3454400" y="3308350"/>
          <p14:tracePt t="98648" x="3467100" y="3308350"/>
          <p14:tracePt t="98664" x="3479800" y="3308350"/>
          <p14:tracePt t="98681" x="3492500" y="3308350"/>
          <p14:tracePt t="98698" x="3517900" y="3308350"/>
          <p14:tracePt t="98714" x="3536950" y="3314700"/>
          <p14:tracePt t="98731" x="3562350" y="3321050"/>
          <p14:tracePt t="98748" x="3568700" y="3321050"/>
          <p14:tracePt t="98764" x="3581400" y="3321050"/>
          <p14:tracePt t="98781" x="3594100" y="3321050"/>
          <p14:tracePt t="98798" x="3613150" y="3321050"/>
          <p14:tracePt t="98815" x="3632200" y="3321050"/>
          <p14:tracePt t="98831" x="3651250" y="3321050"/>
          <p14:tracePt t="98848" x="3657600" y="3321050"/>
          <p14:tracePt t="98864" x="3663950" y="3321050"/>
          <p14:tracePt t="98881" x="3676650" y="3321050"/>
          <p14:tracePt t="98898" x="3683000" y="3321050"/>
          <p14:tracePt t="98914" x="3695700" y="3308350"/>
          <p14:tracePt t="98931" x="3708400" y="3308350"/>
          <p14:tracePt t="98964" x="3714750" y="3302000"/>
          <p14:tracePt t="98981" x="3721100" y="3295650"/>
          <p14:tracePt t="98998" x="3740150" y="3295650"/>
          <p14:tracePt t="99014" x="3752850" y="3282950"/>
          <p14:tracePt t="99031" x="3759200" y="3276600"/>
          <p14:tracePt t="99048" x="3771900" y="3276600"/>
          <p14:tracePt t="99064" x="3778250" y="3270250"/>
          <p14:tracePt t="99081" x="3790950" y="3257550"/>
          <p14:tracePt t="99098" x="3797300" y="3251200"/>
          <p14:tracePt t="99114" x="3810000" y="3238500"/>
          <p14:tracePt t="99148" x="3822700" y="3219450"/>
          <p14:tracePt t="99164" x="3829050" y="3213100"/>
          <p14:tracePt t="99181" x="3829050" y="3206750"/>
          <p14:tracePt t="99198" x="3835400" y="3187700"/>
          <p14:tracePt t="99231" x="3841750" y="3175000"/>
          <p14:tracePt t="99248" x="3841750" y="3168650"/>
          <p14:tracePt t="99264" x="3841750" y="3162300"/>
          <p14:tracePt t="99281" x="3841750" y="3149600"/>
          <p14:tracePt t="99298" x="3848100" y="3136900"/>
          <p14:tracePt t="99314" x="3848100" y="3124200"/>
          <p14:tracePt t="99331" x="3854450" y="3098800"/>
          <p14:tracePt t="99348" x="3854450" y="3092450"/>
          <p14:tracePt t="99364" x="3854450" y="3079750"/>
          <p14:tracePt t="99381" x="3854450" y="3067050"/>
          <p14:tracePt t="99398" x="3860800" y="3048000"/>
          <p14:tracePt t="99472" x="3860800" y="3041650"/>
          <p14:tracePt t="99488" x="3860800" y="3022600"/>
          <p14:tracePt t="99513" x="3860800" y="3016250"/>
          <p14:tracePt t="99520" x="3867150" y="3009900"/>
          <p14:tracePt t="99531" x="3867150" y="3003550"/>
          <p14:tracePt t="99548" x="3867150" y="2997200"/>
          <p14:tracePt t="99564" x="3867150" y="2984500"/>
          <p14:tracePt t="99581" x="3867150" y="2978150"/>
          <p14:tracePt t="99598" x="3873500" y="2971800"/>
          <p14:tracePt t="101074" x="3879850" y="2965450"/>
          <p14:tracePt t="101080" x="3886200" y="2952750"/>
          <p14:tracePt t="101112" x="3898900" y="2952750"/>
          <p14:tracePt t="101152" x="3905250" y="2952750"/>
          <p14:tracePt t="101160" x="3905250" y="2946400"/>
          <p14:tracePt t="101177" x="3917950" y="2946400"/>
          <p14:tracePt t="101185" x="3924300" y="2940050"/>
          <p14:tracePt t="101202" x="3937000" y="2933700"/>
          <p14:tracePt t="101214" x="3943350" y="2927350"/>
          <p14:tracePt t="101230" x="3962400" y="2908300"/>
          <p14:tracePt t="101247" x="4013200" y="2863850"/>
          <p14:tracePt t="101264" x="4051300" y="2838450"/>
          <p14:tracePt t="101280" x="4108450" y="2813050"/>
          <p14:tracePt t="101297" x="4171950" y="2794000"/>
          <p14:tracePt t="101314" x="4241800" y="2768600"/>
          <p14:tracePt t="101330" x="4324350" y="2749550"/>
          <p14:tracePt t="101347" x="4387850" y="2749550"/>
          <p14:tracePt t="101364" x="4483100" y="2749550"/>
          <p14:tracePt t="101380" x="4584700" y="2749550"/>
          <p14:tracePt t="101397" x="4679950" y="2749550"/>
          <p14:tracePt t="101414" x="4749800" y="2749550"/>
          <p14:tracePt t="101431" x="5073650" y="2749550"/>
          <p14:tracePt t="101448" x="5289550" y="2749550"/>
          <p14:tracePt t="101464" x="5416550" y="2730500"/>
          <p14:tracePt t="101480" x="5505450" y="2711450"/>
          <p14:tracePt t="101497" x="5588000" y="2686050"/>
          <p14:tracePt t="101514" x="5689600" y="2654300"/>
          <p14:tracePt t="101530" x="5753100" y="2635250"/>
          <p14:tracePt t="101547" x="5829300" y="2609850"/>
          <p14:tracePt t="101564" x="5918200" y="2590800"/>
          <p14:tracePt t="101580" x="6000750" y="2565400"/>
          <p14:tracePt t="101597" x="6083300" y="2552700"/>
          <p14:tracePt t="101614" x="6184900" y="2540000"/>
          <p14:tracePt t="101631" x="6305550" y="2508250"/>
          <p14:tracePt t="101647" x="6343650" y="2495550"/>
          <p14:tracePt t="101664" x="6413500" y="2438400"/>
          <p14:tracePt t="101680" x="6451600" y="2387600"/>
          <p14:tracePt t="101697" x="6496050" y="2324100"/>
          <p14:tracePt t="101714" x="6521450" y="2279650"/>
          <p14:tracePt t="101730" x="6572250" y="2228850"/>
          <p14:tracePt t="101747" x="6604000" y="2203450"/>
          <p14:tracePt t="101764" x="6623050" y="2171700"/>
          <p14:tracePt t="101780" x="6629400" y="2146300"/>
          <p14:tracePt t="101797" x="6629400" y="2108200"/>
          <p14:tracePt t="101814" x="6629400" y="2076450"/>
          <p14:tracePt t="101831" x="6629400" y="2051050"/>
          <p14:tracePt t="101847" x="6597650" y="2006600"/>
          <p14:tracePt t="101864" x="6572250" y="1974850"/>
          <p14:tracePt t="101880" x="6546850" y="1936750"/>
          <p14:tracePt t="101897" x="6540500" y="1917700"/>
          <p14:tracePt t="101914" x="6521450" y="1898650"/>
          <p14:tracePt t="101930" x="6502400" y="1860550"/>
          <p14:tracePt t="101947" x="6489700" y="1841500"/>
          <p14:tracePt t="101964" x="6470650" y="1822450"/>
          <p14:tracePt t="101980" x="6451600" y="1803400"/>
          <p14:tracePt t="101997" x="6445250" y="1797050"/>
          <p14:tracePt t="102014" x="6438900" y="1790700"/>
          <p14:tracePt t="102030" x="6432550" y="1778000"/>
          <p14:tracePt t="102032" x="6426200" y="1771650"/>
          <p14:tracePt t="102047" x="6413500" y="1765300"/>
          <p14:tracePt t="102064" x="6407150" y="1758950"/>
          <p14:tracePt t="102080" x="6394450" y="1746250"/>
          <p14:tracePt t="102097" x="6388100" y="1739900"/>
          <p14:tracePt t="102114" x="6388100" y="1733550"/>
          <p14:tracePt t="102130" x="6375400" y="1714500"/>
          <p14:tracePt t="102147" x="6369050" y="1708150"/>
          <p14:tracePt t="102164" x="6369050" y="1701800"/>
          <p14:tracePt t="102180" x="6369050" y="1695450"/>
          <p14:tracePt t="102197" x="6356350" y="1676400"/>
          <p14:tracePt t="102214" x="6350000" y="1670050"/>
          <p14:tracePt t="102230" x="6343650" y="1657350"/>
          <p14:tracePt t="102247" x="6324600" y="1631950"/>
          <p14:tracePt t="102264" x="6311900" y="1619250"/>
          <p14:tracePt t="102280" x="6305550" y="1612900"/>
          <p14:tracePt t="102297" x="6273800" y="1593850"/>
          <p14:tracePt t="102313" x="6254750" y="1593850"/>
          <p14:tracePt t="102330" x="6203950" y="1581150"/>
          <p14:tracePt t="102347" x="6140450" y="1568450"/>
          <p14:tracePt t="102364" x="6045200" y="1562100"/>
          <p14:tracePt t="102380" x="5949950" y="1562100"/>
          <p14:tracePt t="102397" x="5880100" y="1562100"/>
          <p14:tracePt t="102414" x="5848350" y="1562100"/>
          <p14:tracePt t="102430" x="5842000" y="1562100"/>
          <p14:tracePt t="102464" x="5829300" y="1568450"/>
          <p14:tracePt t="102480" x="5822950" y="1574800"/>
          <p14:tracePt t="102497" x="5803900" y="1606550"/>
          <p14:tracePt t="102514" x="5784850" y="1631950"/>
          <p14:tracePt t="102530" x="5765800" y="1657350"/>
          <p14:tracePt t="102547" x="5746750" y="1682750"/>
          <p14:tracePt t="102564" x="5727700" y="1708150"/>
          <p14:tracePt t="102580" x="5715000" y="1733550"/>
          <p14:tracePt t="102597" x="5702300" y="1746250"/>
          <p14:tracePt t="102613" x="5695950" y="1765300"/>
          <p14:tracePt t="102630" x="5689600" y="1771650"/>
          <p14:tracePt t="102647" x="5689600" y="1790700"/>
          <p14:tracePt t="102664" x="5689600" y="1803400"/>
          <p14:tracePt t="102680" x="5689600" y="1828800"/>
          <p14:tracePt t="102697" x="5689600" y="1841500"/>
          <p14:tracePt t="102713" x="5689600" y="1860550"/>
          <p14:tracePt t="102730" x="5689600" y="1879600"/>
          <p14:tracePt t="102747" x="5689600" y="1892300"/>
          <p14:tracePt t="102764" x="5689600" y="1905000"/>
          <p14:tracePt t="102780" x="5695950" y="1911350"/>
          <p14:tracePt t="102797" x="5708650" y="1930400"/>
          <p14:tracePt t="102813" x="5715000" y="1943100"/>
          <p14:tracePt t="102830" x="5727700" y="1955800"/>
          <p14:tracePt t="102847" x="5759450" y="1974850"/>
          <p14:tracePt t="102864" x="5778500" y="1993900"/>
          <p14:tracePt t="102880" x="5822950" y="2025650"/>
          <p14:tracePt t="102897" x="5861050" y="2057400"/>
          <p14:tracePt t="102913" x="5905500" y="2082800"/>
          <p14:tracePt t="102930" x="5943600" y="2108200"/>
          <p14:tracePt t="102947" x="5975350" y="2127250"/>
          <p14:tracePt t="102963" x="5994400" y="2133600"/>
          <p14:tracePt t="102980" x="6026150" y="2152650"/>
          <p14:tracePt t="102997" x="6057900" y="2171700"/>
          <p14:tracePt t="103014" x="6070600" y="2184400"/>
          <p14:tracePt t="103030" x="6083300" y="2190750"/>
          <p14:tracePt t="103047" x="6108700" y="2197100"/>
          <p14:tracePt t="103050" x="6115050" y="2197100"/>
          <p14:tracePt t="103064" x="6134100" y="2203450"/>
          <p14:tracePt t="103080" x="6153150" y="2203450"/>
          <p14:tracePt t="103097" x="6178550" y="2203450"/>
          <p14:tracePt t="103113" x="6191250" y="2203450"/>
          <p14:tracePt t="103130" x="6216650" y="2203450"/>
          <p14:tracePt t="103147" x="6235700" y="2197100"/>
          <p14:tracePt t="103163" x="6261100" y="2190750"/>
          <p14:tracePt t="103180" x="6273800" y="2184400"/>
          <p14:tracePt t="103197" x="6305550" y="2165350"/>
          <p14:tracePt t="103214" x="6324600" y="2152650"/>
          <p14:tracePt t="103230" x="6343650" y="2146300"/>
          <p14:tracePt t="103247" x="6369050" y="2127250"/>
          <p14:tracePt t="103264" x="6400800" y="2101850"/>
          <p14:tracePt t="103280" x="6426200" y="2076450"/>
          <p14:tracePt t="103297" x="6438900" y="2070100"/>
          <p14:tracePt t="103313" x="6464300" y="2051050"/>
          <p14:tracePt t="103330" x="6464300" y="2044700"/>
          <p14:tracePt t="103347" x="6483350" y="2032000"/>
          <p14:tracePt t="103363" x="6483350" y="2025650"/>
          <p14:tracePt t="103380" x="6489700" y="2012950"/>
          <p14:tracePt t="103397" x="6502400" y="1993900"/>
          <p14:tracePt t="103413" x="6502400" y="1974850"/>
          <p14:tracePt t="103430" x="6515100" y="1962150"/>
          <p14:tracePt t="103447" x="6521450" y="1949450"/>
          <p14:tracePt t="103463" x="6521450" y="1924050"/>
          <p14:tracePt t="103480" x="6534150" y="1898650"/>
          <p14:tracePt t="103513" x="6534150" y="1879600"/>
          <p14:tracePt t="103530" x="6534150" y="1873250"/>
          <p14:tracePt t="103547" x="6534150" y="1860550"/>
          <p14:tracePt t="103563" x="6534150" y="1854200"/>
          <p14:tracePt t="103580" x="6534150" y="1847850"/>
          <p14:tracePt t="103597" x="6534150" y="1841500"/>
          <p14:tracePt t="103613" x="6534150" y="1828800"/>
          <p14:tracePt t="103649" x="6534150" y="1816100"/>
          <p14:tracePt t="103664" x="6534150" y="1809750"/>
          <p14:tracePt t="103697" x="6534150" y="1803400"/>
          <p14:tracePt t="103722" x="6534150" y="1797050"/>
          <p14:tracePt t="103737" x="6527800" y="1790700"/>
          <p14:tracePt t="103753" x="6521450" y="1778000"/>
          <p14:tracePt t="103769" x="6515100" y="1778000"/>
          <p14:tracePt t="103777" x="6508750" y="1771650"/>
          <p14:tracePt t="103785" x="6502400" y="1758950"/>
          <p14:tracePt t="103797" x="6496050" y="1758950"/>
          <p14:tracePt t="103813" x="6464300" y="1758950"/>
          <p14:tracePt t="103830" x="6432550" y="1752600"/>
          <p14:tracePt t="103847" x="6413500" y="1752600"/>
          <p14:tracePt t="103864" x="6381750" y="1739900"/>
          <p14:tracePt t="103880" x="6362700" y="1739900"/>
          <p14:tracePt t="103897" x="6356350" y="1739900"/>
          <p14:tracePt t="103913" x="6343650" y="1733550"/>
          <p14:tracePt t="103930" x="6330950" y="1733550"/>
          <p14:tracePt t="103947" x="6311900" y="1733550"/>
          <p14:tracePt t="103964" x="6292850" y="1733550"/>
          <p14:tracePt t="103980" x="6261100" y="1733550"/>
          <p14:tracePt t="103997" x="6229350" y="1733550"/>
          <p14:tracePt t="104013" x="6203950" y="1733550"/>
          <p14:tracePt t="104030" x="6178550" y="1739900"/>
          <p14:tracePt t="104047" x="6165850" y="1746250"/>
          <p14:tracePt t="104049" x="6153150" y="1746250"/>
          <p14:tracePt t="104064" x="6146800" y="1758950"/>
          <p14:tracePt t="104097" x="6134100" y="1765300"/>
          <p14:tracePt t="104114" x="6127750" y="1771650"/>
          <p14:tracePt t="104130" x="6127750" y="1778000"/>
          <p14:tracePt t="104650" x="6127750" y="1784350"/>
          <p14:tracePt t="104658" x="6127750" y="1790700"/>
          <p14:tracePt t="104674" x="6127750" y="1797050"/>
          <p14:tracePt t="104697" x="6127750" y="1803400"/>
          <p14:tracePt t="104713" x="6127750" y="1809750"/>
          <p14:tracePt t="104737" x="6127750" y="1816100"/>
          <p14:tracePt t="104762" x="6127750" y="1822450"/>
          <p14:tracePt t="104777" x="6127750" y="1828800"/>
          <p14:tracePt t="104793" x="6121400" y="1835150"/>
          <p14:tracePt t="104802" x="6121400" y="1847850"/>
          <p14:tracePt t="104818" x="6121400" y="1854200"/>
          <p14:tracePt t="104830" x="6121400" y="1866900"/>
          <p14:tracePt t="104847" x="6121400" y="1879600"/>
          <p14:tracePt t="104863" x="6121400" y="1892300"/>
          <p14:tracePt t="104880" x="6121400" y="1898650"/>
          <p14:tracePt t="104896" x="6121400" y="1905000"/>
          <p14:tracePt t="104913" x="6121400" y="1917700"/>
          <p14:tracePt t="104930" x="6121400" y="1924050"/>
          <p14:tracePt t="104946" x="6121400" y="1936750"/>
          <p14:tracePt t="104963" x="6121400" y="1955800"/>
          <p14:tracePt t="104980" x="6121400" y="1962150"/>
          <p14:tracePt t="104996" x="6127750" y="1974850"/>
          <p14:tracePt t="105013" x="6140450" y="1993900"/>
          <p14:tracePt t="105047" x="6146800" y="2006600"/>
          <p14:tracePt t="105049" x="6153150" y="2006600"/>
          <p14:tracePt t="105063" x="6159500" y="2012950"/>
          <p14:tracePt t="105080" x="6165850" y="2019300"/>
          <p14:tracePt t="105233" x="6172200" y="2019300"/>
          <p14:tracePt t="105241" x="6178550" y="2025650"/>
          <p14:tracePt t="105250" x="6197600" y="2025650"/>
          <p14:tracePt t="105263" x="6210300" y="2025650"/>
          <p14:tracePt t="105280" x="6248400" y="2025650"/>
          <p14:tracePt t="105296" x="6261100" y="2025650"/>
          <p14:tracePt t="105313" x="6267450" y="2032000"/>
          <p14:tracePt t="105490" x="6273800" y="2038350"/>
          <p14:tracePt t="105497" x="6280150" y="2038350"/>
          <p14:tracePt t="105514" x="6299200" y="2032000"/>
          <p14:tracePt t="105521" x="6305550" y="2032000"/>
          <p14:tracePt t="105537" x="6318250" y="2032000"/>
          <p14:tracePt t="105569" x="6324600" y="2032000"/>
          <p14:tracePt t="105593" x="6330950" y="2025650"/>
          <p14:tracePt t="105601" x="6337300" y="2019300"/>
          <p14:tracePt t="105625" x="6343650" y="2019300"/>
          <p14:tracePt t="105641" x="6350000" y="2012950"/>
          <p14:tracePt t="105658" x="6362700" y="2006600"/>
          <p14:tracePt t="105673" x="6369050" y="2006600"/>
          <p14:tracePt t="105697" x="6375400" y="2000250"/>
          <p14:tracePt t="105945" x="6375400" y="1993900"/>
          <p14:tracePt t="105970" x="6375400" y="1987550"/>
          <p14:tracePt t="105987" x="6375400" y="1981200"/>
          <p14:tracePt t="106002" x="6375400" y="1974850"/>
          <p14:tracePt t="106026" x="6381750" y="1968500"/>
          <p14:tracePt t="106177" x="6381750" y="1962150"/>
          <p14:tracePt t="106186" x="6388100" y="1962150"/>
          <p14:tracePt t="106196" x="6388100" y="1955800"/>
          <p14:tracePt t="106213" x="6388100" y="1949450"/>
          <p14:tracePt t="106250" x="6388100" y="1943100"/>
          <p14:tracePt t="106754" x="6381750" y="1949450"/>
          <p14:tracePt t="106762" x="6369050" y="1955800"/>
          <p14:tracePt t="106770" x="6362700" y="1968500"/>
          <p14:tracePt t="106779" x="6356350" y="1974850"/>
          <p14:tracePt t="106796" x="6337300" y="2000250"/>
          <p14:tracePt t="106813" x="6305550" y="2044700"/>
          <p14:tracePt t="106829" x="6273800" y="2082800"/>
          <p14:tracePt t="106846" x="6229350" y="2127250"/>
          <p14:tracePt t="106863" x="6165850" y="2203450"/>
          <p14:tracePt t="106879" x="6121400" y="2286000"/>
          <p14:tracePt t="106896" x="6064250" y="2432050"/>
          <p14:tracePt t="106913" x="6045200" y="2533650"/>
          <p14:tracePt t="106929" x="6038850" y="2622550"/>
          <p14:tracePt t="106946" x="6019800" y="2736850"/>
          <p14:tracePt t="106963" x="6000750" y="2832100"/>
          <p14:tracePt t="106979" x="5975350" y="2933700"/>
          <p14:tracePt t="106996" x="5943600" y="3041650"/>
          <p14:tracePt t="107013" x="5899150" y="3175000"/>
          <p14:tracePt t="107029" x="5842000" y="3295650"/>
          <p14:tracePt t="107046" x="5816600" y="3435350"/>
          <p14:tracePt t="107049" x="5784850" y="3517900"/>
          <p14:tracePt t="107063" x="5753100" y="3600450"/>
          <p14:tracePt t="107079" x="5683250" y="3765550"/>
          <p14:tracePt t="107097" x="5568950" y="4006850"/>
          <p14:tracePt t="107113" x="5537200" y="4178300"/>
          <p14:tracePt t="107130" x="5505450" y="4324350"/>
          <p14:tracePt t="107146" x="5480050" y="4483100"/>
          <p14:tracePt t="107163" x="5461000" y="4610100"/>
          <p14:tracePt t="107179" x="5435600" y="4699000"/>
          <p14:tracePt t="107196" x="5416550" y="4756150"/>
          <p14:tracePt t="107213" x="5397500" y="4800600"/>
          <p14:tracePt t="107229" x="5391150" y="4826000"/>
          <p14:tracePt t="107246" x="5378450" y="4851400"/>
          <p14:tracePt t="107262" x="5359400" y="4864100"/>
          <p14:tracePt t="107279" x="5353050" y="4895850"/>
          <p14:tracePt t="107297" x="5327650" y="4921250"/>
          <p14:tracePt t="107313" x="5321300" y="4946650"/>
          <p14:tracePt t="107329" x="5308600" y="4959350"/>
          <p14:tracePt t="107346" x="5302250" y="4972050"/>
          <p14:tracePt t="107450" x="5295900" y="4965700"/>
          <p14:tracePt t="107458" x="5283200" y="4953000"/>
          <p14:tracePt t="107466" x="5276850" y="4953000"/>
          <p14:tracePt t="107479" x="5264150" y="4940300"/>
          <p14:tracePt t="107496" x="5245100" y="4927600"/>
          <p14:tracePt t="107513" x="5207000" y="4914900"/>
          <p14:tracePt t="107529" x="5200650" y="4902200"/>
          <p14:tracePt t="107546" x="5187950" y="4895850"/>
          <p14:tracePt t="107563" x="5181600" y="4889500"/>
          <p14:tracePt t="107762" x="5181600" y="4895850"/>
          <p14:tracePt t="107770" x="5181600" y="4908550"/>
          <p14:tracePt t="107779" x="5181600" y="4914900"/>
          <p14:tracePt t="107796" x="5181600" y="4933950"/>
          <p14:tracePt t="107813" x="5181600" y="4953000"/>
          <p14:tracePt t="107829" x="5181600" y="4978400"/>
          <p14:tracePt t="107846" x="5187950" y="4991100"/>
          <p14:tracePt t="107862" x="5194300" y="5016500"/>
          <p14:tracePt t="107879" x="5194300" y="5029200"/>
          <p14:tracePt t="107896" x="5194300" y="5035550"/>
          <p14:tracePt t="107913" x="5207000" y="5048250"/>
          <p14:tracePt t="107929" x="5207000" y="5054600"/>
          <p14:tracePt t="107946" x="5207000" y="5067300"/>
          <p14:tracePt t="107962" x="5207000" y="5080000"/>
          <p14:tracePt t="107979" x="5213350" y="5099050"/>
          <p14:tracePt t="107996" x="5213350" y="5111750"/>
          <p14:tracePt t="108012" x="5213350" y="5124450"/>
          <p14:tracePt t="108029" x="5219700" y="5137150"/>
          <p14:tracePt t="108046" x="5219700" y="5149850"/>
          <p14:tracePt t="108062" x="5226050" y="5162550"/>
          <p14:tracePt t="108079" x="5226050" y="5168900"/>
          <p14:tracePt t="108112" x="5226050" y="5175250"/>
          <p14:tracePt t="108129" x="5232400" y="5194300"/>
          <p14:tracePt t="108146" x="5232400" y="5207000"/>
          <p14:tracePt t="108162" x="5238750" y="5219700"/>
          <p14:tracePt t="108179" x="5238750" y="5232400"/>
          <p14:tracePt t="108196" x="5245100" y="5238750"/>
          <p14:tracePt t="108212" x="5245100" y="5245100"/>
          <p14:tracePt t="108401" x="5257800" y="5257800"/>
          <p14:tracePt t="108410" x="5264150" y="5276850"/>
          <p14:tracePt t="108418" x="5289550" y="5289550"/>
          <p14:tracePt t="108429" x="5295900" y="5295900"/>
          <p14:tracePt t="108446" x="5321300" y="5314950"/>
          <p14:tracePt t="108462" x="5346700" y="5334000"/>
          <p14:tracePt t="108479" x="5353050" y="5346700"/>
          <p14:tracePt t="108496" x="5359400" y="5353050"/>
          <p14:tracePt t="108675" x="5365750" y="5346700"/>
          <p14:tracePt t="108683" x="5372100" y="5346700"/>
          <p14:tracePt t="108691" x="5372100" y="5327650"/>
          <p14:tracePt t="108706" x="5378450" y="5314950"/>
          <p14:tracePt t="108713" x="5384800" y="5308600"/>
          <p14:tracePt t="108730" x="5384800" y="5302250"/>
          <p14:tracePt t="108745" x="5384800" y="5295900"/>
          <p14:tracePt t="108962" x="5384800" y="5302250"/>
          <p14:tracePt t="108986" x="5378450" y="5308600"/>
          <p14:tracePt t="109002" x="5372100" y="5314950"/>
          <p14:tracePt t="109010" x="5365750" y="5314950"/>
          <p14:tracePt t="109018" x="5353050" y="5314950"/>
          <p14:tracePt t="109029" x="5340350" y="5321300"/>
          <p14:tracePt t="109046" x="5334000" y="5327650"/>
          <p14:tracePt t="109062" x="5314950" y="5327650"/>
          <p14:tracePt t="109079" x="5295900" y="5327650"/>
          <p14:tracePt t="109096" x="5283200" y="5327650"/>
          <p14:tracePt t="109112" x="5270500" y="5334000"/>
          <p14:tracePt t="109129" x="5257800" y="5340350"/>
          <p14:tracePt t="109145" x="5238750" y="5353050"/>
          <p14:tracePt t="109162" x="5207000" y="5365750"/>
          <p14:tracePt t="109179" x="5194300" y="5384800"/>
          <p14:tracePt t="109195" x="5175250" y="5403850"/>
          <p14:tracePt t="109212" x="5162550" y="5429250"/>
          <p14:tracePt t="109229" x="5149850" y="5454650"/>
          <p14:tracePt t="109246" x="5137150" y="5480050"/>
          <p14:tracePt t="109262" x="5124450" y="5505450"/>
          <p14:tracePt t="109279" x="5111750" y="5530850"/>
          <p14:tracePt t="109296" x="5105400" y="5556250"/>
          <p14:tracePt t="109312" x="5099050" y="5568950"/>
          <p14:tracePt t="109329" x="5092700" y="5594350"/>
          <p14:tracePt t="109345" x="5086350" y="5619750"/>
          <p14:tracePt t="109362" x="5080000" y="5632450"/>
          <p14:tracePt t="109379" x="5080000" y="5657850"/>
          <p14:tracePt t="109395" x="5080000" y="5676900"/>
          <p14:tracePt t="109412" x="5080000" y="5689600"/>
          <p14:tracePt t="109429" x="5080000" y="5695950"/>
          <p14:tracePt t="109445" x="5099050" y="5721350"/>
          <p14:tracePt t="109462" x="5118100" y="5734050"/>
          <p14:tracePt t="109479" x="5143500" y="5746750"/>
          <p14:tracePt t="109495" x="5181600" y="5753100"/>
          <p14:tracePt t="109512" x="5213350" y="5753100"/>
          <p14:tracePt t="109529" x="5238750" y="5753100"/>
          <p14:tracePt t="109546" x="5251450" y="5753100"/>
          <p14:tracePt t="109547" x="5264150" y="5753100"/>
          <p14:tracePt t="109562" x="5270500" y="5753100"/>
          <p14:tracePt t="109579" x="5276850" y="5753100"/>
          <p14:tracePt t="109595" x="5283200" y="5746750"/>
          <p14:tracePt t="109612" x="5295900" y="5734050"/>
          <p14:tracePt t="109645" x="5302250" y="5734050"/>
          <p14:tracePt t="109662" x="5302250" y="5727700"/>
          <p14:tracePt t="109683" x="5314950" y="5715000"/>
          <p14:tracePt t="109715" x="5314950" y="5702300"/>
          <p14:tracePt t="109723" x="5314950" y="5695950"/>
          <p14:tracePt t="109730" x="5314950" y="5689600"/>
          <p14:tracePt t="109745" x="5321300" y="5670550"/>
          <p14:tracePt t="109762" x="5321300" y="5651500"/>
          <p14:tracePt t="109779" x="5321300" y="5632450"/>
          <p14:tracePt t="109795" x="5321300" y="5613400"/>
          <p14:tracePt t="109812" x="5321300" y="5600700"/>
          <p14:tracePt t="109829" x="5321300" y="5594350"/>
          <p14:tracePt t="109845" x="5321300" y="5581650"/>
          <p14:tracePt t="109862" x="5321300" y="5568950"/>
          <p14:tracePt t="109879" x="5314950" y="5549900"/>
          <p14:tracePt t="109895" x="5308600" y="5530850"/>
          <p14:tracePt t="109912" x="5302250" y="5499100"/>
          <p14:tracePt t="109929" x="5289550" y="5480050"/>
          <p14:tracePt t="109945" x="5283200" y="5467350"/>
          <p14:tracePt t="109962" x="5264150" y="5454650"/>
          <p14:tracePt t="109979" x="5264150" y="5448300"/>
          <p14:tracePt t="109995" x="5251450" y="5441950"/>
          <p14:tracePt t="110029" x="5238750" y="5441950"/>
          <p14:tracePt t="110045" x="5226050" y="5441950"/>
          <p14:tracePt t="110062" x="5207000" y="5441950"/>
          <p14:tracePt t="110079" x="5194300" y="5441950"/>
          <p14:tracePt t="110095" x="5175250" y="5441950"/>
          <p14:tracePt t="110112" x="5156200" y="5441950"/>
          <p14:tracePt t="110129" x="5149850" y="5441950"/>
          <p14:tracePt t="110145" x="5137150" y="5441950"/>
          <p14:tracePt t="110162" x="5118100" y="5448300"/>
          <p14:tracePt t="110178" x="5118100" y="5454650"/>
          <p14:tracePt t="110195" x="5099050" y="5467350"/>
          <p14:tracePt t="110212" x="5086350" y="5486400"/>
          <p14:tracePt t="110228" x="5080000" y="5492750"/>
          <p14:tracePt t="110245" x="5067300" y="5524500"/>
          <p14:tracePt t="110262" x="5067300" y="5530850"/>
          <p14:tracePt t="110279" x="5054600" y="5549900"/>
          <p14:tracePt t="110295" x="5054600" y="5568950"/>
          <p14:tracePt t="110312" x="5048250" y="5588000"/>
          <p14:tracePt t="110328" x="5048250" y="5607050"/>
          <p14:tracePt t="110345" x="5048250" y="5619750"/>
          <p14:tracePt t="110362" x="5048250" y="5645150"/>
          <p14:tracePt t="110395" x="5054600" y="5670550"/>
          <p14:tracePt t="110412" x="5073650" y="5683250"/>
          <p14:tracePt t="110428" x="5105400" y="5702300"/>
          <p14:tracePt t="110445" x="5149850" y="5715000"/>
          <p14:tracePt t="110462" x="5168900" y="5715000"/>
          <p14:tracePt t="110478" x="5213350" y="5715000"/>
          <p14:tracePt t="110495" x="5232400" y="5715000"/>
          <p14:tracePt t="110512" x="5245100" y="5715000"/>
          <p14:tracePt t="110528" x="5264150" y="5715000"/>
          <p14:tracePt t="110546" x="5270500" y="5715000"/>
          <p14:tracePt t="110562" x="5276850" y="5702300"/>
          <p14:tracePt t="110578" x="5276850" y="5676900"/>
          <p14:tracePt t="110595" x="5276850" y="5645150"/>
          <p14:tracePt t="110612" x="5276850" y="5613400"/>
          <p14:tracePt t="110628" x="5276850" y="5588000"/>
          <p14:tracePt t="110645" x="5276850" y="5568950"/>
          <p14:tracePt t="110662" x="5276850" y="5556250"/>
          <p14:tracePt t="110679" x="5276850" y="5543550"/>
          <p14:tracePt t="110712" x="5264150" y="5524500"/>
          <p14:tracePt t="110728" x="5257800" y="5518150"/>
          <p14:tracePt t="110745" x="5238750" y="5492750"/>
          <p14:tracePt t="110762" x="5219700" y="5473700"/>
          <p14:tracePt t="110778" x="5200650" y="5467350"/>
          <p14:tracePt t="110795" x="5194300" y="5467350"/>
          <p14:tracePt t="110812" x="5181600" y="5454650"/>
          <p14:tracePt t="110828" x="5175250" y="5454650"/>
          <p14:tracePt t="110845" x="5162550" y="5461000"/>
          <p14:tracePt t="110862" x="5149850" y="5480050"/>
          <p14:tracePt t="110878" x="5130800" y="5511800"/>
          <p14:tracePt t="110895" x="5130800" y="5549900"/>
          <p14:tracePt t="110912" x="5130800" y="5575300"/>
          <p14:tracePt t="110928" x="5130800" y="5594350"/>
          <p14:tracePt t="110945" x="5130800" y="5613400"/>
          <p14:tracePt t="110978" x="5130800" y="5626100"/>
          <p14:tracePt t="110995" x="5137150" y="5626100"/>
          <p14:tracePt t="111012" x="5162550" y="5626100"/>
          <p14:tracePt t="111028" x="5181600" y="5626100"/>
          <p14:tracePt t="111045" x="5213350" y="5626100"/>
          <p14:tracePt t="111062" x="5232400" y="5607050"/>
          <p14:tracePt t="111078" x="5251450" y="5594350"/>
          <p14:tracePt t="111095" x="5276850" y="5562600"/>
          <p14:tracePt t="111112" x="5283200" y="5530850"/>
          <p14:tracePt t="111128" x="5283200" y="5499100"/>
          <p14:tracePt t="111145" x="5276850" y="5441950"/>
          <p14:tracePt t="111162" x="5276850" y="5422900"/>
          <p14:tracePt t="111178" x="5251450" y="5327650"/>
          <p14:tracePt t="111195" x="5238750" y="5251450"/>
          <p14:tracePt t="111212" x="5238750" y="5149850"/>
          <p14:tracePt t="111228" x="5238750" y="5041900"/>
          <p14:tracePt t="111245" x="5245100" y="4953000"/>
          <p14:tracePt t="111262" x="5257800" y="4838700"/>
          <p14:tracePt t="111278" x="5289550" y="4705350"/>
          <p14:tracePt t="111295" x="5321300" y="4578350"/>
          <p14:tracePt t="111312" x="5378450" y="4451350"/>
          <p14:tracePt t="111329" x="5422900" y="4330700"/>
          <p14:tracePt t="111345" x="5499100" y="4146550"/>
          <p14:tracePt t="111362" x="5518150" y="4089400"/>
          <p14:tracePt t="111378" x="5588000" y="3892550"/>
          <p14:tracePt t="111395" x="5651500" y="3727450"/>
          <p14:tracePt t="111411" x="5695950" y="3581400"/>
          <p14:tracePt t="111428" x="5740400" y="3435350"/>
          <p14:tracePt t="111445" x="5753100" y="3295650"/>
          <p14:tracePt t="111462" x="5772150" y="3168650"/>
          <p14:tracePt t="111478" x="5784850" y="3041650"/>
          <p14:tracePt t="111495" x="5791200" y="2863850"/>
          <p14:tracePt t="111512" x="5791200" y="2686050"/>
          <p14:tracePt t="111528" x="5803900" y="2489200"/>
          <p14:tracePt t="111545" x="5861050" y="2190750"/>
          <p14:tracePt t="111547" x="5867400" y="2171700"/>
          <p14:tracePt t="111562" x="5899150" y="2076450"/>
          <p14:tracePt t="111578" x="6026150" y="1752600"/>
          <p14:tracePt t="111595" x="6096000" y="1587500"/>
          <p14:tracePt t="111612" x="6165850" y="1435100"/>
          <p14:tracePt t="111628" x="6197600" y="1333500"/>
          <p14:tracePt t="111645" x="6210300" y="1250950"/>
          <p14:tracePt t="111662" x="6216650" y="1187450"/>
          <p14:tracePt t="111678" x="6216650" y="1149350"/>
          <p14:tracePt t="111695" x="6216650" y="1130300"/>
          <p14:tracePt t="111712" x="6197600" y="1123950"/>
          <p14:tracePt t="111728" x="6184900" y="1123950"/>
          <p14:tracePt t="111745" x="6146800" y="1123950"/>
          <p14:tracePt t="111762" x="6108700" y="1155700"/>
          <p14:tracePt t="111778" x="6076950" y="1225550"/>
          <p14:tracePt t="111795" x="6064250" y="1282700"/>
          <p14:tracePt t="111811" x="6045200" y="1339850"/>
          <p14:tracePt t="111828" x="6045200" y="1384300"/>
          <p14:tracePt t="111845" x="6032500" y="1422400"/>
          <p14:tracePt t="111862" x="6026150" y="1435100"/>
          <p14:tracePt t="111878" x="6019800" y="1441450"/>
          <p14:tracePt t="111932" x="6026150" y="1441450"/>
          <p14:tracePt t="111940" x="6051550" y="1435100"/>
          <p14:tracePt t="111947" x="6083300" y="1428750"/>
          <p14:tracePt t="111962" x="6134100" y="1403350"/>
          <p14:tracePt t="111978" x="6299200" y="1365250"/>
          <p14:tracePt t="111995" x="6451600" y="1301750"/>
          <p14:tracePt t="112011" x="6604000" y="1231900"/>
          <p14:tracePt t="112028" x="6743700" y="1162050"/>
          <p14:tracePt t="112045" x="6902450" y="1066800"/>
          <p14:tracePt t="112061" x="7042150" y="996950"/>
          <p14:tracePt t="112078" x="7162800" y="927100"/>
          <p14:tracePt t="112095" x="7258050" y="876300"/>
          <p14:tracePt t="112112" x="7346950" y="806450"/>
          <p14:tracePt t="112128" x="7391400" y="768350"/>
          <p14:tracePt t="112145" x="7429500" y="717550"/>
          <p14:tracePt t="112162" x="7480300" y="660400"/>
          <p14:tracePt t="112178" x="7512050" y="622300"/>
          <p14:tracePt t="112195" x="7550150" y="603250"/>
          <p14:tracePt t="112211" x="7575550" y="584200"/>
          <p14:tracePt t="112228" x="7607300" y="558800"/>
          <p14:tracePt t="112245" x="7639050" y="533400"/>
          <p14:tracePt t="112262" x="7664450" y="501650"/>
          <p14:tracePt t="112278" x="7721600" y="450850"/>
          <p14:tracePt t="112295" x="7778750" y="393700"/>
          <p14:tracePt t="112312" x="7804150" y="355600"/>
          <p14:tracePt t="112328" x="7848600" y="292100"/>
          <p14:tracePt t="112345" x="7874000" y="254000"/>
          <p14:tracePt t="112362" x="7899400" y="215900"/>
          <p14:tracePt t="112378" x="7918450" y="190500"/>
          <p14:tracePt t="112395" x="7924800" y="171450"/>
          <p14:tracePt t="112411" x="7937500" y="158750"/>
          <p14:tracePt t="112515" x="7937500" y="152400"/>
          <p14:tracePt t="112523" x="7931150" y="152400"/>
          <p14:tracePt t="112531" x="7918450" y="152400"/>
          <p14:tracePt t="112545" x="7912100" y="152400"/>
          <p14:tracePt t="112562" x="7886700" y="152400"/>
          <p14:tracePt t="112578" x="7848600" y="171450"/>
          <p14:tracePt t="112595" x="7791450" y="209550"/>
          <p14:tracePt t="112611" x="7740650" y="234950"/>
          <p14:tracePt t="112628" x="7696200" y="266700"/>
          <p14:tracePt t="112645" x="7677150" y="311150"/>
          <p14:tracePt t="112661" x="7658100" y="336550"/>
          <p14:tracePt t="112678" x="7645400" y="381000"/>
          <p14:tracePt t="112695" x="7639050" y="419100"/>
          <p14:tracePt t="112711" x="7632700" y="438150"/>
          <p14:tracePt t="112728" x="7626350" y="457200"/>
          <p14:tracePt t="112745" x="7620000" y="476250"/>
          <p14:tracePt t="112762" x="7620000" y="482600"/>
          <p14:tracePt t="112778" x="7613650" y="501650"/>
          <p14:tracePt t="112795" x="7613650" y="520700"/>
          <p14:tracePt t="112811" x="7613650" y="546100"/>
          <p14:tracePt t="112828" x="7613650" y="565150"/>
          <p14:tracePt t="112845" x="7600950" y="596900"/>
          <p14:tracePt t="112861" x="7600950" y="628650"/>
          <p14:tracePt t="112878" x="7600950" y="673100"/>
          <p14:tracePt t="112895" x="7594600" y="704850"/>
          <p14:tracePt t="112911" x="7588250" y="742950"/>
          <p14:tracePt t="112928" x="7569200" y="793750"/>
          <p14:tracePt t="112945" x="7569200" y="831850"/>
          <p14:tracePt t="112961" x="7569200" y="869950"/>
          <p14:tracePt t="112978" x="7562850" y="920750"/>
          <p14:tracePt t="112995" x="7562850" y="933450"/>
          <p14:tracePt t="113011" x="7550150" y="952500"/>
          <p14:tracePt t="113050" x="7550150" y="965200"/>
          <p14:tracePt t="113067" x="7550150" y="971550"/>
          <p14:tracePt t="113091" x="7550150" y="977900"/>
          <p14:tracePt t="113099" x="7550150" y="984250"/>
          <p14:tracePt t="113111" x="7550150" y="990600"/>
          <p14:tracePt t="113128" x="7550150" y="996950"/>
          <p14:tracePt t="113144" x="7550150" y="1009650"/>
          <p14:tracePt t="113161" x="7550150" y="1022350"/>
          <p14:tracePt t="113178" x="7569200" y="1054100"/>
          <p14:tracePt t="113194" x="7600950" y="1085850"/>
          <p14:tracePt t="113211" x="7632700" y="1104900"/>
          <p14:tracePt t="113228" x="7645400" y="1123950"/>
          <p14:tracePt t="113245" x="7651750" y="1130300"/>
          <p14:tracePt t="113323" x="7664450" y="1130300"/>
          <p14:tracePt t="113332" x="7683500" y="1130300"/>
          <p14:tracePt t="113339" x="7689850" y="1130300"/>
          <p14:tracePt t="113347" x="7708900" y="1123950"/>
          <p14:tracePt t="113361" x="7715250" y="1123950"/>
          <p14:tracePt t="113378" x="7727950" y="1123950"/>
          <p14:tracePt t="113395" x="7734300" y="1123950"/>
          <p14:tracePt t="113556" x="7753350" y="1123950"/>
          <p14:tracePt t="113564" x="7766050" y="1123950"/>
          <p14:tracePt t="113571" x="7785100" y="1123950"/>
          <p14:tracePt t="113580" x="7804150" y="1123950"/>
          <p14:tracePt t="113594" x="7835900" y="1130300"/>
          <p14:tracePt t="113611" x="7842250" y="1130300"/>
          <p14:tracePt t="113764" x="7848600" y="1136650"/>
          <p14:tracePt t="113820" x="7848600" y="1143000"/>
          <p14:tracePt t="113843" x="7848600" y="1149350"/>
          <p14:tracePt t="113860" x="7842250" y="1149350"/>
          <p14:tracePt t="113867" x="7842250" y="1155700"/>
          <p14:tracePt t="113891" x="7835900" y="1155700"/>
          <p14:tracePt t="113907" x="7829550" y="1162050"/>
          <p14:tracePt t="113915" x="7823200" y="1162050"/>
          <p14:tracePt t="113928" x="7816850" y="1162050"/>
          <p14:tracePt t="113945" x="7804150" y="1168400"/>
          <p14:tracePt t="113961" x="7797800" y="1174750"/>
          <p14:tracePt t="113978" x="7785100" y="1193800"/>
          <p14:tracePt t="113995" x="7778750" y="1193800"/>
          <p14:tracePt t="114011" x="7772400" y="1200150"/>
          <p14:tracePt t="114028" x="7766050" y="1206500"/>
          <p14:tracePt t="114061" x="7759700" y="1206500"/>
          <p14:tracePt t="114092" x="7759700" y="1212850"/>
          <p14:tracePt t="114115" x="7753350" y="1219200"/>
          <p14:tracePt t="114140" x="7747000" y="1219200"/>
          <p14:tracePt t="114157" x="7740650" y="1219200"/>
          <p14:tracePt t="114195" x="7734300" y="1225550"/>
          <p14:tracePt t="114212" x="7727950" y="1225550"/>
          <p14:tracePt t="114356" x="7721600" y="1225550"/>
          <p14:tracePt t="114364" x="7721600" y="1219200"/>
          <p14:tracePt t="114371" x="7721600" y="1212850"/>
          <p14:tracePt t="114379" x="7721600" y="1200150"/>
          <p14:tracePt t="114394" x="7721600" y="1174750"/>
          <p14:tracePt t="114411" x="7715250" y="1162050"/>
          <p14:tracePt t="114427" x="7715250" y="1143000"/>
          <p14:tracePt t="114444" x="7715250" y="1136650"/>
          <p14:tracePt t="114461" x="7715250" y="1123950"/>
          <p14:tracePt t="114478" x="7715250" y="1111250"/>
          <p14:tracePt t="114494" x="7715250" y="1092200"/>
          <p14:tracePt t="114528" x="7715250" y="1079500"/>
          <p14:tracePt t="114544" x="7715250" y="1066800"/>
          <p14:tracePt t="114561" x="7721600" y="1060450"/>
          <p14:tracePt t="114578" x="7721600" y="1054100"/>
          <p14:tracePt t="114972" x="7727950" y="1047750"/>
          <p14:tracePt t="114987" x="7747000" y="1047750"/>
          <p14:tracePt t="114995" x="7747000" y="1054100"/>
          <p14:tracePt t="115003" x="7753350" y="1054100"/>
          <p14:tracePt t="115019" x="7759700" y="1060450"/>
          <p14:tracePt t="115028" x="7759700" y="1066800"/>
          <p14:tracePt t="115100" x="7766050" y="1066800"/>
          <p14:tracePt t="115148" x="7772400" y="1066800"/>
          <p14:tracePt t="115180" x="7778750" y="1066800"/>
          <p14:tracePt t="115365" x="7785100" y="1066800"/>
          <p14:tracePt t="115404" x="7791450" y="1066800"/>
          <p14:tracePt t="115437" x="7791450" y="1073150"/>
          <p14:tracePt t="115452" x="7797800" y="1079500"/>
          <p14:tracePt t="115460" x="7804150" y="1079500"/>
          <p14:tracePt t="115468" x="7816850" y="1092200"/>
          <p14:tracePt t="115477" x="7829550" y="1104900"/>
          <p14:tracePt t="115494" x="7861300" y="1123950"/>
          <p14:tracePt t="115511" x="7899400" y="1136650"/>
          <p14:tracePt t="115527" x="7937500" y="1155700"/>
          <p14:tracePt t="115544" x="7988300" y="1187450"/>
          <p14:tracePt t="115561" x="8001000" y="1193800"/>
          <p14:tracePt t="115578" x="8020050" y="1219200"/>
          <p14:tracePt t="115596" x="8020050" y="1225550"/>
          <p14:tracePt t="115611" x="8020050" y="1238250"/>
          <p14:tracePt t="115627" x="8020050" y="1250950"/>
          <p14:tracePt t="115644" x="8020050" y="1263650"/>
          <p14:tracePt t="115661" x="8020050" y="1276350"/>
          <p14:tracePt t="115677" x="8013700" y="1289050"/>
          <p14:tracePt t="115694" x="7962900" y="1308100"/>
          <p14:tracePt t="115711" x="7918450" y="1327150"/>
          <p14:tracePt t="115727" x="7861300" y="1346200"/>
          <p14:tracePt t="115744" x="7810500" y="1365250"/>
          <p14:tracePt t="115761" x="7702550" y="1384300"/>
          <p14:tracePt t="115777" x="7600950" y="1403350"/>
          <p14:tracePt t="115795" x="7423150" y="1447800"/>
          <p14:tracePt t="115811" x="7296150" y="1485900"/>
          <p14:tracePt t="115827" x="7143750" y="1543050"/>
          <p14:tracePt t="115844" x="6870700" y="1625600"/>
          <p14:tracePt t="115861" x="6578600" y="1708150"/>
          <p14:tracePt t="115877" x="6261100" y="1790700"/>
          <p14:tracePt t="115894" x="6026150" y="1860550"/>
          <p14:tracePt t="115911" x="5873750" y="1911350"/>
          <p14:tracePt t="115927" x="5740400" y="1949450"/>
          <p14:tracePt t="115944" x="5657850" y="1981200"/>
          <p14:tracePt t="115961" x="5588000" y="2000250"/>
          <p14:tracePt t="115978" x="5549900" y="2006600"/>
          <p14:tracePt t="115994" x="5530850" y="2012950"/>
          <p14:tracePt t="116011" x="5524500" y="2012950"/>
          <p14:tracePt t="116027" x="5518150" y="2012950"/>
          <p14:tracePt t="116044" x="5505450" y="2012950"/>
          <p14:tracePt t="116061" x="5480050" y="2012950"/>
          <p14:tracePt t="116077" x="5448300" y="2012950"/>
          <p14:tracePt t="116094" x="5372100" y="1987550"/>
          <p14:tracePt t="116111" x="5276850" y="1955800"/>
          <p14:tracePt t="116127" x="5213350" y="1924050"/>
          <p14:tracePt t="116144" x="5194300" y="1905000"/>
          <p14:tracePt t="116177" x="5194300" y="1885950"/>
          <p14:tracePt t="116194" x="5219700" y="1866900"/>
          <p14:tracePt t="116211" x="5238750" y="1847850"/>
          <p14:tracePt t="116228" x="5251450" y="1835150"/>
          <p14:tracePt t="116244" x="5264150" y="1809750"/>
          <p14:tracePt t="116261" x="5270500" y="1784350"/>
          <p14:tracePt t="116277" x="5276850" y="1758950"/>
          <p14:tracePt t="116294" x="5276850" y="1739900"/>
          <p14:tracePt t="116311" x="5289550" y="1720850"/>
          <p14:tracePt t="116327" x="5295900" y="1714500"/>
          <p14:tracePt t="116344" x="5295900" y="1708150"/>
          <p14:tracePt t="116380" x="5295900" y="1701800"/>
          <p14:tracePt t="116394" x="5289550" y="1701800"/>
          <p14:tracePt t="116421" x="5276850" y="1701800"/>
          <p14:tracePt t="116428" x="5270500" y="1701800"/>
          <p14:tracePt t="116444" x="5257800" y="1701800"/>
          <p14:tracePt t="116460" x="5238750" y="1701800"/>
          <p14:tracePt t="116477" x="5219700" y="1714500"/>
          <p14:tracePt t="116494" x="5200650" y="1720850"/>
          <p14:tracePt t="116511" x="5187950" y="1739900"/>
          <p14:tracePt t="116527" x="5187950" y="1765300"/>
          <p14:tracePt t="116544" x="5187950" y="1790700"/>
          <p14:tracePt t="116561" x="5181600" y="1816100"/>
          <p14:tracePt t="116577" x="5181600" y="1847850"/>
          <p14:tracePt t="116594" x="5181600" y="1873250"/>
          <p14:tracePt t="116596" x="5181600" y="1892300"/>
          <p14:tracePt t="116611" x="5181600" y="1898650"/>
          <p14:tracePt t="116627" x="5181600" y="1943100"/>
          <p14:tracePt t="116644" x="5200650" y="1974850"/>
          <p14:tracePt t="116660" x="5213350" y="2000250"/>
          <p14:tracePt t="116677" x="5219700" y="2025650"/>
          <p14:tracePt t="116694" x="5238750" y="2070100"/>
          <p14:tracePt t="116711" x="5245100" y="2095500"/>
          <p14:tracePt t="116727" x="5257800" y="2139950"/>
          <p14:tracePt t="116744" x="5276850" y="2184400"/>
          <p14:tracePt t="116761" x="5289550" y="2235200"/>
          <p14:tracePt t="116777" x="5302250" y="2273300"/>
          <p14:tracePt t="116794" x="5314950" y="2305050"/>
          <p14:tracePt t="116811" x="5340350" y="2362200"/>
          <p14:tracePt t="116827" x="5346700" y="2387600"/>
          <p14:tracePt t="116844" x="5372100" y="2413000"/>
          <p14:tracePt t="116860" x="5391150" y="2432050"/>
          <p14:tracePt t="116877" x="5410200" y="2444750"/>
          <p14:tracePt t="116894" x="5454650" y="2451100"/>
          <p14:tracePt t="116911" x="5499100" y="2451100"/>
          <p14:tracePt t="116927" x="5543550" y="2451100"/>
          <p14:tracePt t="116944" x="5581650" y="2451100"/>
          <p14:tracePt t="116961" x="5613400" y="2451100"/>
          <p14:tracePt t="116977" x="5651500" y="2451100"/>
          <p14:tracePt t="116994" x="5676900" y="2451100"/>
          <p14:tracePt t="117011" x="5708650" y="2451100"/>
          <p14:tracePt t="117027" x="5740400" y="2451100"/>
          <p14:tracePt t="117044" x="5778500" y="2451100"/>
          <p14:tracePt t="117060" x="5816600" y="2451100"/>
          <p14:tracePt t="117077" x="5867400" y="2432050"/>
          <p14:tracePt t="117094" x="5905500" y="2413000"/>
          <p14:tracePt t="117110" x="5924550" y="2387600"/>
          <p14:tracePt t="117127" x="5956300" y="2362200"/>
          <p14:tracePt t="117144" x="5981700" y="2324100"/>
          <p14:tracePt t="117160" x="6013450" y="2292350"/>
          <p14:tracePt t="117177" x="6038850" y="2266950"/>
          <p14:tracePt t="117194" x="6057900" y="2228850"/>
          <p14:tracePt t="117211" x="6083300" y="2184400"/>
          <p14:tracePt t="117227" x="6096000" y="2159000"/>
          <p14:tracePt t="117244" x="6102350" y="2114550"/>
          <p14:tracePt t="117260" x="6115050" y="2076450"/>
          <p14:tracePt t="117277" x="6121400" y="2038350"/>
          <p14:tracePt t="117294" x="6134100" y="1993900"/>
          <p14:tracePt t="117310" x="6140450" y="1949450"/>
          <p14:tracePt t="117327" x="6140450" y="1924050"/>
          <p14:tracePt t="117344" x="6140450" y="1898650"/>
          <p14:tracePt t="117360" x="6146800" y="1885950"/>
          <p14:tracePt t="117377" x="6146800" y="1866900"/>
          <p14:tracePt t="117394" x="6146800" y="1860550"/>
          <p14:tracePt t="117410" x="6146800" y="1847850"/>
          <p14:tracePt t="117427" x="6146800" y="1828800"/>
          <p14:tracePt t="117444" x="6146800" y="1822450"/>
          <p14:tracePt t="117460" x="6146800" y="1809750"/>
          <p14:tracePt t="117477" x="6146800" y="1797050"/>
          <p14:tracePt t="117494" x="6140450" y="1784350"/>
          <p14:tracePt t="117510" x="6140450" y="1771650"/>
          <p14:tracePt t="117527" x="6134100" y="1758950"/>
          <p14:tracePt t="117544" x="6127750" y="1739900"/>
          <p14:tracePt t="117560" x="6115050" y="1733550"/>
          <p14:tracePt t="117577" x="6089650" y="1727200"/>
          <p14:tracePt t="117594" x="6064250" y="1720850"/>
          <p14:tracePt t="117597" x="6057900" y="1720850"/>
          <p14:tracePt t="117610" x="6051550" y="1720850"/>
          <p14:tracePt t="117627" x="6032500" y="1714500"/>
          <p14:tracePt t="117660" x="6007100" y="1714500"/>
          <p14:tracePt t="117677" x="5969000" y="1701800"/>
          <p14:tracePt t="117694" x="5930900" y="1701800"/>
          <p14:tracePt t="117710" x="5867400" y="1701800"/>
          <p14:tracePt t="117727" x="5816600" y="1695450"/>
          <p14:tracePt t="117744" x="5791200" y="1695450"/>
          <p14:tracePt t="117760" x="5759450" y="1695450"/>
          <p14:tracePt t="117777" x="5734050" y="1695450"/>
          <p14:tracePt t="117794" x="5708650" y="1695450"/>
          <p14:tracePt t="117810" x="5645150" y="1708150"/>
          <p14:tracePt t="117827" x="5588000" y="1708150"/>
          <p14:tracePt t="117844" x="5556250" y="1708150"/>
          <p14:tracePt t="117860" x="5518150" y="1708150"/>
          <p14:tracePt t="117877" x="5499100" y="1708150"/>
          <p14:tracePt t="117894" x="5480050" y="1708150"/>
          <p14:tracePt t="117927" x="5461000" y="1714500"/>
          <p14:tracePt t="117943" x="5454650" y="1714500"/>
          <p14:tracePt t="117960" x="5435600" y="1714500"/>
          <p14:tracePt t="117977" x="5410200" y="1727200"/>
          <p14:tracePt t="117994" x="5391150" y="1727200"/>
          <p14:tracePt t="118010" x="5378450" y="1733550"/>
          <p14:tracePt t="118027" x="5353050" y="1733550"/>
          <p14:tracePt t="118043" x="5340350" y="1733550"/>
          <p14:tracePt t="118060" x="5334000" y="1733550"/>
          <p14:tracePt t="118077" x="5327650" y="1739900"/>
          <p14:tracePt t="118093" x="5321300" y="1739900"/>
          <p14:tracePt t="118110" x="5308600" y="1752600"/>
          <p14:tracePt t="118143" x="5302250" y="1758950"/>
          <p14:tracePt t="118160" x="5289550" y="1765300"/>
          <p14:tracePt t="118177" x="5283200" y="1771650"/>
          <p14:tracePt t="118193" x="5276850" y="1784350"/>
          <p14:tracePt t="118210" x="5270500" y="1797050"/>
          <p14:tracePt t="118227" x="5270500" y="1803400"/>
          <p14:tracePt t="118252" x="5270500" y="1816100"/>
          <p14:tracePt t="118260" x="5264150" y="1822450"/>
          <p14:tracePt t="118284" x="5264150" y="1828800"/>
          <p14:tracePt t="118301" x="5264150" y="1841500"/>
          <p14:tracePt t="118325" x="5264150" y="1847850"/>
          <p14:tracePt t="118349" x="5264150" y="1860550"/>
          <p14:tracePt t="118365" x="5264150" y="1866900"/>
          <p14:tracePt t="118372" x="5264150" y="1873250"/>
          <p14:tracePt t="118397" x="5264150" y="1885950"/>
          <p14:tracePt t="118412" x="5264150" y="1892300"/>
          <p14:tracePt t="118444" x="5257800" y="1905000"/>
          <p14:tracePt t="118460" x="5257800" y="1911350"/>
          <p14:tracePt t="118485" x="5257800" y="1917700"/>
          <p14:tracePt t="118501" x="5257800" y="1924050"/>
          <p14:tracePt t="118508" x="5257800" y="1930400"/>
          <p14:tracePt t="118517" x="5257800" y="1936750"/>
          <p14:tracePt t="118533" x="5257800" y="1943100"/>
          <p14:tracePt t="118549" x="5257800" y="1955800"/>
          <p14:tracePt t="118560" x="5257800" y="1962150"/>
          <p14:tracePt t="118581" x="5251450" y="1974850"/>
          <p14:tracePt t="118597" x="5245100" y="1981200"/>
          <p14:tracePt t="118661" x="5245100" y="1987550"/>
          <p14:tracePt t="118669" x="5245100" y="1993900"/>
          <p14:tracePt t="118692" x="5245100" y="2000250"/>
          <p14:tracePt t="118708" x="5245100" y="2006600"/>
          <p14:tracePt t="118733" x="5245100" y="2012950"/>
          <p14:tracePt t="118844" x="5245100" y="2025650"/>
          <p14:tracePt t="118852" x="5251450" y="2038350"/>
          <p14:tracePt t="118869" x="5257800" y="2044700"/>
          <p14:tracePt t="118877" x="5264150" y="2057400"/>
          <p14:tracePt t="118893" x="5270500" y="2063750"/>
          <p14:tracePt t="118910" x="5270500" y="2076450"/>
          <p14:tracePt t="118927" x="5276850" y="2082800"/>
          <p14:tracePt t="118943" x="5276850" y="2089150"/>
          <p14:tracePt t="118960" x="5289550" y="2095500"/>
          <p14:tracePt t="118977" x="5289550" y="2108200"/>
          <p14:tracePt t="118993" x="5295900" y="2108200"/>
          <p14:tracePt t="119010" x="5302250" y="2127250"/>
          <p14:tracePt t="119027" x="5314950" y="2133600"/>
          <p14:tracePt t="119043" x="5327650" y="2146300"/>
          <p14:tracePt t="119060" x="5334000" y="2159000"/>
          <p14:tracePt t="119077" x="5340350" y="2165350"/>
          <p14:tracePt t="119093" x="5359400" y="2165350"/>
          <p14:tracePt t="119110" x="5372100" y="2178050"/>
          <p14:tracePt t="119127" x="5372100" y="2184400"/>
          <p14:tracePt t="119143" x="5391150" y="2197100"/>
          <p14:tracePt t="119160" x="5397500" y="2203450"/>
          <p14:tracePt t="119177" x="5403850" y="2216150"/>
          <p14:tracePt t="119193" x="5416550" y="2222500"/>
          <p14:tracePt t="119210" x="5422900" y="2228850"/>
          <p14:tracePt t="119227" x="5422900" y="2235200"/>
          <p14:tracePt t="119243" x="5441950" y="2241550"/>
          <p14:tracePt t="119260" x="5461000" y="2254250"/>
          <p14:tracePt t="119277" x="5473700" y="2254250"/>
          <p14:tracePt t="119293" x="5480050" y="2254250"/>
          <p14:tracePt t="119310" x="5486400" y="2254250"/>
          <p14:tracePt t="119327" x="5499100" y="2254250"/>
          <p14:tracePt t="119343" x="5511800" y="2254250"/>
          <p14:tracePt t="119360" x="5524500" y="2254250"/>
          <p14:tracePt t="119377" x="5543550" y="2254250"/>
          <p14:tracePt t="119393" x="5549900" y="2254250"/>
          <p14:tracePt t="119427" x="5562600" y="2266950"/>
          <p14:tracePt t="119443" x="5568950" y="2266950"/>
          <p14:tracePt t="119460" x="5600700" y="2273300"/>
          <p14:tracePt t="119476" x="5619750" y="2273300"/>
          <p14:tracePt t="119493" x="5645150" y="2273300"/>
          <p14:tracePt t="119510" x="5670550" y="2273300"/>
          <p14:tracePt t="119526" x="5689600" y="2273300"/>
          <p14:tracePt t="119543" x="5695950" y="2273300"/>
          <p14:tracePt t="119560" x="5702300" y="2273300"/>
          <p14:tracePt t="119577" x="5715000" y="2273300"/>
          <p14:tracePt t="119652" x="5721350" y="2273300"/>
          <p14:tracePt t="119660" x="5734050" y="2273300"/>
          <p14:tracePt t="119668" x="5740400" y="2273300"/>
          <p14:tracePt t="119685" x="5753100" y="2273300"/>
          <p14:tracePt t="119693" x="5772150" y="2266950"/>
          <p14:tracePt t="119710" x="5778500" y="2260600"/>
          <p14:tracePt t="119726" x="5791200" y="2260600"/>
          <p14:tracePt t="119760" x="5803900" y="2247900"/>
          <p14:tracePt t="119776" x="5810250" y="2241550"/>
          <p14:tracePt t="119893" x="5816600" y="2235200"/>
          <p14:tracePt t="121517" x="5816600" y="2228850"/>
          <p14:tracePt t="121757" x="5816600" y="2222500"/>
          <p14:tracePt t="121790" x="5816600" y="2216150"/>
          <p14:tracePt t="121799" x="5816600" y="2203450"/>
          <p14:tracePt t="121830" x="5816600" y="2197100"/>
          <p14:tracePt t="121847" x="5816600" y="2190750"/>
          <p14:tracePt t="121861" x="5816600" y="2184400"/>
          <p14:tracePt t="121869" x="5816600" y="2178050"/>
          <p14:tracePt t="121877" x="5816600" y="2171700"/>
          <p14:tracePt t="121893" x="5816600" y="2159000"/>
          <p14:tracePt t="121909" x="5816600" y="2152650"/>
          <p14:tracePt t="121926" x="5822950" y="2133600"/>
          <p14:tracePt t="121959" x="5822950" y="2127250"/>
          <p14:tracePt t="121976" x="5822950" y="2120900"/>
          <p14:tracePt t="122222" x="5822950" y="2108200"/>
          <p14:tracePt t="122349" x="5822950" y="2101850"/>
          <p14:tracePt t="122357" x="5822950" y="2095500"/>
          <p14:tracePt t="122365" x="5822950" y="2089150"/>
          <p14:tracePt t="122390" x="5822950" y="2082800"/>
          <p14:tracePt t="122413" x="5822950" y="2076450"/>
          <p14:tracePt t="122422" x="5822950" y="2063750"/>
          <p14:tracePt t="122445" x="5816600" y="2051050"/>
          <p14:tracePt t="122462" x="5810250" y="2032000"/>
          <p14:tracePt t="122486" x="5810250" y="2025650"/>
          <p14:tracePt t="122493" x="5803900" y="2012950"/>
          <p14:tracePt t="122501" x="5797550" y="2006600"/>
          <p14:tracePt t="122511" x="5791200" y="2000250"/>
          <p14:tracePt t="122526" x="5791200" y="1993900"/>
          <p14:tracePt t="122542" x="5784850" y="1993900"/>
          <p14:tracePt t="122559" x="5765800" y="1974850"/>
          <p14:tracePt t="122592" x="5753100" y="1962150"/>
          <p14:tracePt t="122609" x="5753100" y="1955800"/>
          <p14:tracePt t="122646" x="5746750" y="1955800"/>
          <p14:tracePt t="122659" x="5727700" y="1955800"/>
          <p14:tracePt t="122676" x="5676900" y="1949450"/>
          <p14:tracePt t="122692" x="5638800" y="1936750"/>
          <p14:tracePt t="122709" x="5613400" y="1930400"/>
          <p14:tracePt t="122726" x="5607050" y="1930400"/>
          <p14:tracePt t="122814" x="5600700" y="1930400"/>
          <p14:tracePt t="122822" x="5588000" y="1930400"/>
          <p14:tracePt t="122830" x="5575300" y="1930400"/>
          <p14:tracePt t="122842" x="5562600" y="1930400"/>
          <p14:tracePt t="122859" x="5530850" y="1930400"/>
          <p14:tracePt t="122876" x="5486400" y="1930400"/>
          <p14:tracePt t="122893" x="5480050" y="1930400"/>
          <p14:tracePt t="122998" x="5473700" y="1930400"/>
          <p14:tracePt t="123021" x="5473700" y="1924050"/>
          <p14:tracePt t="123037" x="5473700" y="1917700"/>
          <p14:tracePt t="123045" x="5473700" y="1911350"/>
          <p14:tracePt t="123053" x="5480050" y="1905000"/>
          <p14:tracePt t="123061" x="5486400" y="1898650"/>
          <p14:tracePt t="123076" x="5486400" y="1885950"/>
          <p14:tracePt t="123092" x="5505450" y="1854200"/>
          <p14:tracePt t="123109" x="5537200" y="1847850"/>
          <p14:tracePt t="123126" x="5556250" y="1835150"/>
          <p14:tracePt t="123334" x="5556250" y="1841500"/>
          <p14:tracePt t="123342" x="5556250" y="1854200"/>
          <p14:tracePt t="124479" x="5556250" y="1860550"/>
          <p14:tracePt t="125326" x="5543550" y="1873250"/>
          <p14:tracePt t="126343" x="5537200" y="1879600"/>
          <p14:tracePt t="126526" x="5537200" y="1885950"/>
          <p14:tracePt t="126558" x="5537200" y="1892300"/>
          <p14:tracePt t="126566" x="5537200" y="1898650"/>
          <p14:tracePt t="128727" x="5537200" y="1905000"/>
          <p14:tracePt t="128735" x="5537200" y="1911350"/>
          <p14:tracePt t="128743" x="5537200" y="1917700"/>
          <p14:tracePt t="128758" x="5537200" y="1924050"/>
          <p14:tracePt t="128775" x="5537200" y="1943100"/>
          <p14:tracePt t="128791" x="5537200" y="1949450"/>
          <p14:tracePt t="128808" x="5537200" y="1968500"/>
          <p14:tracePt t="128841" x="5537200" y="1974850"/>
          <p14:tracePt t="128858" x="5537200" y="1987550"/>
          <p14:tracePt t="128875" x="5537200" y="1993900"/>
          <p14:tracePt t="128891" x="5537200" y="2000250"/>
          <p14:tracePt t="128908" x="5537200" y="2006600"/>
          <p14:tracePt t="128925" x="5537200" y="2012950"/>
          <p14:tracePt t="128941" x="5537200" y="2019300"/>
          <p14:tracePt t="129111" x="5537200" y="2025650"/>
          <p14:tracePt t="129120" x="5543550" y="2019300"/>
          <p14:tracePt t="129144" x="5556250" y="2012950"/>
          <p14:tracePt t="129166" x="5562600" y="2012950"/>
          <p14:tracePt t="129655" x="5568950" y="2012950"/>
          <p14:tracePt t="133481" x="5568950" y="2019300"/>
          <p14:tracePt t="133488" x="5568950" y="2025650"/>
          <p14:tracePt t="133512" x="5562600" y="2032000"/>
          <p14:tracePt t="133560" x="5556250" y="2044700"/>
          <p14:tracePt t="133592" x="5556250" y="2057400"/>
          <p14:tracePt t="133624" x="5549900" y="2057400"/>
          <p14:tracePt t="133633" x="5543550" y="2070100"/>
          <p14:tracePt t="133656" x="5537200" y="2070100"/>
          <p14:tracePt t="133681" x="5530850" y="2076450"/>
          <p14:tracePt t="133687" x="5530850" y="2082800"/>
          <p14:tracePt t="133696" x="5530850" y="2089150"/>
          <p14:tracePt t="133707" x="5524500" y="2089150"/>
          <p14:tracePt t="133728" x="5518150" y="2101850"/>
          <p14:tracePt t="133744" x="5518150" y="2108200"/>
          <p14:tracePt t="135584" x="5511800" y="2114550"/>
          <p14:tracePt t="135592" x="5505450" y="2120900"/>
          <p14:tracePt t="135600" x="5492750" y="2133600"/>
          <p14:tracePt t="135617" x="5480050" y="2139950"/>
          <p14:tracePt t="135625" x="5467350" y="2146300"/>
          <p14:tracePt t="135640" x="5454650" y="2152650"/>
          <p14:tracePt t="135656" x="5441950" y="2152650"/>
          <p14:tracePt t="135673" x="5429250" y="2165350"/>
          <p14:tracePt t="135690" x="5416550" y="2165350"/>
          <p14:tracePt t="135706" x="5397500" y="2171700"/>
          <p14:tracePt t="135723" x="5384800" y="2171700"/>
          <p14:tracePt t="135740" x="5365750" y="2178050"/>
          <p14:tracePt t="135757" x="5346700" y="2178050"/>
          <p14:tracePt t="135773" x="5334000" y="2178050"/>
          <p14:tracePt t="135790" x="5308600" y="2184400"/>
          <p14:tracePt t="135806" x="5283200" y="2190750"/>
          <p14:tracePt t="135823" x="5226050" y="2203450"/>
          <p14:tracePt t="135840" x="5181600" y="2216150"/>
          <p14:tracePt t="135856" x="5124450" y="2228850"/>
          <p14:tracePt t="135873" x="5073650" y="2247900"/>
          <p14:tracePt t="135890" x="5016500" y="2273300"/>
          <p14:tracePt t="135906" x="4933950" y="2324100"/>
          <p14:tracePt t="135923" x="4832350" y="2349500"/>
          <p14:tracePt t="135940" x="4730750" y="2400300"/>
          <p14:tracePt t="135957" x="4622800" y="2432050"/>
          <p14:tracePt t="135973" x="4514850" y="2476500"/>
          <p14:tracePt t="135990" x="4432300" y="2520950"/>
          <p14:tracePt t="136007" x="4343400" y="2578100"/>
          <p14:tracePt t="136023" x="4229100" y="2673350"/>
          <p14:tracePt t="136040" x="4089400" y="2774950"/>
          <p14:tracePt t="136056" x="4006850" y="2870200"/>
          <p14:tracePt t="136073" x="3892550" y="2978150"/>
          <p14:tracePt t="136090" x="3797300" y="3086100"/>
          <p14:tracePt t="136106" x="3714750" y="3175000"/>
          <p14:tracePt t="136123" x="3638550" y="3257550"/>
          <p14:tracePt t="136140" x="3524250" y="3333750"/>
          <p14:tracePt t="136156" x="3441700" y="3397250"/>
          <p14:tracePt t="136173" x="3371850" y="3460750"/>
          <p14:tracePt t="136190" x="3295650" y="3549650"/>
          <p14:tracePt t="136206" x="3238500" y="3625850"/>
          <p14:tracePt t="136223" x="3200400" y="3657600"/>
          <p14:tracePt t="136225" x="3187700" y="3670300"/>
          <p14:tracePt t="136239" x="3175000" y="3689350"/>
          <p14:tracePt t="136256" x="3155950" y="3708400"/>
          <p14:tracePt t="136273" x="3136900" y="3727450"/>
          <p14:tracePt t="136289" x="3136900" y="3740150"/>
          <p14:tracePt t="136306" x="3124200" y="3765550"/>
          <p14:tracePt t="136323" x="3105150" y="3790950"/>
          <p14:tracePt t="136340" x="3098800" y="3810000"/>
          <p14:tracePt t="136356" x="3079750" y="3829050"/>
          <p14:tracePt t="136489" x="3079750" y="3816350"/>
          <p14:tracePt t="136496" x="3079750" y="3797300"/>
          <p14:tracePt t="136506" x="3079750" y="3784600"/>
          <p14:tracePt t="136523" x="3079750" y="3765550"/>
          <p14:tracePt t="136540" x="3073400" y="3740150"/>
          <p14:tracePt t="136556" x="3073400" y="3695700"/>
          <p14:tracePt t="136573" x="3060700" y="3676650"/>
          <p14:tracePt t="136590" x="3054350" y="3657600"/>
          <p14:tracePt t="136705" x="3054350" y="3644900"/>
          <p14:tracePt t="136712" x="3048000" y="3632200"/>
          <p14:tracePt t="136728" x="3041650" y="3632200"/>
          <p14:tracePt t="136740" x="3041650" y="3619500"/>
          <p14:tracePt t="136756" x="3022600" y="3606800"/>
          <p14:tracePt t="136773" x="3016250" y="3600450"/>
          <p14:tracePt t="136789" x="2997200" y="3587750"/>
          <p14:tracePt t="136806" x="2984500" y="3575050"/>
          <p14:tracePt t="136824" x="2959100" y="3556000"/>
          <p14:tracePt t="136840" x="2946400" y="3549650"/>
          <p14:tracePt t="136856" x="2901950" y="3524250"/>
          <p14:tracePt t="136873" x="2870200" y="3511550"/>
          <p14:tracePt t="136889" x="2838450" y="3505200"/>
          <p14:tracePt t="136906" x="2813050" y="3498850"/>
          <p14:tracePt t="136923" x="2800350" y="3498850"/>
          <p14:tracePt t="136940" x="2787650" y="3486150"/>
          <p14:tracePt t="136956" x="2768600" y="3486150"/>
          <p14:tracePt t="136973" x="2743200" y="3479800"/>
          <p14:tracePt t="136989" x="2717800" y="3479800"/>
          <p14:tracePt t="137006" x="2692400" y="3473450"/>
          <p14:tracePt t="137023" x="2660650" y="3473450"/>
          <p14:tracePt t="137040" x="2647950" y="3473450"/>
          <p14:tracePt t="137056" x="2635250" y="3473450"/>
          <p14:tracePt t="137073" x="2622550" y="3473450"/>
          <p14:tracePt t="137089" x="2597150" y="3473450"/>
          <p14:tracePt t="137106" x="2590800" y="3473450"/>
          <p14:tracePt t="137123" x="2578100" y="3473450"/>
          <p14:tracePt t="137140" x="2571750" y="3473450"/>
          <p14:tracePt t="137156" x="2565400" y="3473450"/>
          <p14:tracePt t="137173" x="2565400" y="3486150"/>
          <p14:tracePt t="137189" x="2559050" y="3517900"/>
          <p14:tracePt t="137206" x="2559050" y="3536950"/>
          <p14:tracePt t="137223" x="2559050" y="3568700"/>
          <p14:tracePt t="137225" x="2559050" y="3581400"/>
          <p14:tracePt t="137240" x="2559050" y="3613150"/>
          <p14:tracePt t="137256" x="2559050" y="3651250"/>
          <p14:tracePt t="137273" x="2565400" y="3676650"/>
          <p14:tracePt t="137289" x="2571750" y="3695700"/>
          <p14:tracePt t="137306" x="2590800" y="3727450"/>
          <p14:tracePt t="137323" x="2597150" y="3740150"/>
          <p14:tracePt t="137340" x="2609850" y="3771900"/>
          <p14:tracePt t="137356" x="2628900" y="3797300"/>
          <p14:tracePt t="137373" x="2641600" y="3822700"/>
          <p14:tracePt t="137389" x="2647950" y="3848100"/>
          <p14:tracePt t="137406" x="2667000" y="3873500"/>
          <p14:tracePt t="137423" x="2679700" y="3898900"/>
          <p14:tracePt t="137440" x="2692400" y="3924300"/>
          <p14:tracePt t="137456" x="2705100" y="3949700"/>
          <p14:tracePt t="137473" x="2730500" y="3975100"/>
          <p14:tracePt t="137489" x="2749550" y="3994150"/>
          <p14:tracePt t="137506" x="2762250" y="4006850"/>
          <p14:tracePt t="137523" x="2781300" y="4019550"/>
          <p14:tracePt t="137540" x="2800350" y="4044950"/>
          <p14:tracePt t="137556" x="2825750" y="4064000"/>
          <p14:tracePt t="137573" x="2851150" y="4089400"/>
          <p14:tracePt t="137589" x="2857500" y="4095750"/>
          <p14:tracePt t="137606" x="2876550" y="4108450"/>
          <p14:tracePt t="137623" x="2882900" y="4121150"/>
          <p14:tracePt t="137640" x="2921000" y="4152900"/>
          <p14:tracePt t="137656" x="2946400" y="4171950"/>
          <p14:tracePt t="137673" x="2978150" y="4191000"/>
          <p14:tracePt t="137689" x="2990850" y="4197350"/>
          <p14:tracePt t="137706" x="3003550" y="4210050"/>
          <p14:tracePt t="137723" x="3022600" y="4216400"/>
          <p14:tracePt t="137739" x="3028950" y="4216400"/>
          <p14:tracePt t="137756" x="3035300" y="4216400"/>
          <p14:tracePt t="137773" x="3067050" y="4235450"/>
          <p14:tracePt t="137789" x="3092450" y="4241800"/>
          <p14:tracePt t="137806" x="3130550" y="4248150"/>
          <p14:tracePt t="137823" x="3175000" y="4260850"/>
          <p14:tracePt t="137840" x="3225800" y="4267200"/>
          <p14:tracePt t="137856" x="3276600" y="4279900"/>
          <p14:tracePt t="137872" x="3302000" y="4292600"/>
          <p14:tracePt t="137889" x="3308350" y="4292600"/>
          <p14:tracePt t="137906" x="3314700" y="4292600"/>
          <p14:tracePt t="137922" x="3327400" y="4298950"/>
          <p14:tracePt t="137939" x="3340100" y="4298950"/>
          <p14:tracePt t="137956" x="3365500" y="4298950"/>
          <p14:tracePt t="137973" x="3390900" y="4298950"/>
          <p14:tracePt t="137989" x="3435350" y="4298950"/>
          <p14:tracePt t="138006" x="3467100" y="4298950"/>
          <p14:tracePt t="138023" x="3486150" y="4298950"/>
          <p14:tracePt t="138039" x="3492500" y="4298950"/>
          <p14:tracePt t="138056" x="3511550" y="4298950"/>
          <p14:tracePt t="138072" x="3530600" y="4298950"/>
          <p14:tracePt t="138089" x="3536950" y="4298950"/>
          <p14:tracePt t="138106" x="3549650" y="4292600"/>
          <p14:tracePt t="138122" x="3562350" y="4292600"/>
          <p14:tracePt t="138139" x="3581400" y="4292600"/>
          <p14:tracePt t="138156" x="3606800" y="4279900"/>
          <p14:tracePt t="138173" x="3625850" y="4267200"/>
          <p14:tracePt t="138189" x="3638550" y="4260850"/>
          <p14:tracePt t="138206" x="3663950" y="4241800"/>
          <p14:tracePt t="138223" x="3683000" y="4235450"/>
          <p14:tracePt t="138226" x="3689350" y="4235450"/>
          <p14:tracePt t="138239" x="3695700" y="4222750"/>
          <p14:tracePt t="138256" x="3702050" y="4216400"/>
          <p14:tracePt t="138273" x="3708400" y="4210050"/>
          <p14:tracePt t="138289" x="3714750" y="4197350"/>
          <p14:tracePt t="138306" x="3714750" y="4171950"/>
          <p14:tracePt t="138323" x="3714750" y="4159250"/>
          <p14:tracePt t="138339" x="3714750" y="4140200"/>
          <p14:tracePt t="138356" x="3721100" y="4121150"/>
          <p14:tracePt t="138373" x="3721100" y="4102100"/>
          <p14:tracePt t="138389" x="3727450" y="4076700"/>
          <p14:tracePt t="138406" x="3733800" y="4070350"/>
          <p14:tracePt t="138423" x="3733800" y="4044950"/>
          <p14:tracePt t="138439" x="3733800" y="4025900"/>
          <p14:tracePt t="138456" x="3733800" y="3994150"/>
          <p14:tracePt t="138472" x="3733800" y="3968750"/>
          <p14:tracePt t="138489" x="3733800" y="3949700"/>
          <p14:tracePt t="138506" x="3733800" y="3924300"/>
          <p14:tracePt t="138523" x="3733800" y="3892550"/>
          <p14:tracePt t="138539" x="3733800" y="3873500"/>
          <p14:tracePt t="138556" x="3721100" y="3848100"/>
          <p14:tracePt t="138572" x="3714750" y="3822700"/>
          <p14:tracePt t="138589" x="3702050" y="3797300"/>
          <p14:tracePt t="138606" x="3695700" y="3784600"/>
          <p14:tracePt t="138623" x="3689350" y="3765550"/>
          <p14:tracePt t="138639" x="3683000" y="3752850"/>
          <p14:tracePt t="138656" x="3670300" y="3733800"/>
          <p14:tracePt t="138672" x="3663950" y="3721100"/>
          <p14:tracePt t="138689" x="3651250" y="3708400"/>
          <p14:tracePt t="138706" x="3651250" y="3702050"/>
          <p14:tracePt t="138722" x="3638550" y="3689350"/>
          <p14:tracePt t="138739" x="3632200" y="3689350"/>
          <p14:tracePt t="138756" x="3606800" y="3676650"/>
          <p14:tracePt t="138772" x="3600450" y="3663950"/>
          <p14:tracePt t="138789" x="3581400" y="3663950"/>
          <p14:tracePt t="138806" x="3568700" y="3651250"/>
          <p14:tracePt t="138822" x="3562350" y="3644900"/>
          <p14:tracePt t="138856" x="3543300" y="3625850"/>
          <p14:tracePt t="138872" x="3524250" y="3613150"/>
          <p14:tracePt t="138889" x="3505200" y="3594100"/>
          <p14:tracePt t="138906" x="3486150" y="3587750"/>
          <p14:tracePt t="138922" x="3473450" y="3581400"/>
          <p14:tracePt t="138939" x="3454400" y="3575050"/>
          <p14:tracePt t="138956" x="3435350" y="3568700"/>
          <p14:tracePt t="138972" x="3416300" y="3562350"/>
          <p14:tracePt t="138989" x="3384550" y="3549650"/>
          <p14:tracePt t="139006" x="3359150" y="3543300"/>
          <p14:tracePt t="139022" x="3333750" y="3543300"/>
          <p14:tracePt t="139039" x="3295650" y="3524250"/>
          <p14:tracePt t="139056" x="3194050" y="3492500"/>
          <p14:tracePt t="139072" x="3130550" y="3479800"/>
          <p14:tracePt t="139089" x="3079750" y="3467100"/>
          <p14:tracePt t="139106" x="3054350" y="3460750"/>
          <p14:tracePt t="139122" x="3041650" y="3460750"/>
          <p14:tracePt t="139139" x="3035300" y="3454400"/>
          <p14:tracePt t="139202" x="3022600" y="3454400"/>
          <p14:tracePt t="139209" x="3009900" y="3441700"/>
          <p14:tracePt t="139218" x="2990850" y="3435350"/>
          <p14:tracePt t="139225" x="2984500" y="3435350"/>
          <p14:tracePt t="139239" x="2959100" y="3429000"/>
          <p14:tracePt t="139256" x="2940050" y="3429000"/>
          <p14:tracePt t="139272" x="2908300" y="3416300"/>
          <p14:tracePt t="139289" x="2895600" y="3409950"/>
          <p14:tracePt t="139322" x="2882900" y="3409950"/>
          <p14:tracePt t="139339" x="2876550" y="3409950"/>
          <p14:tracePt t="139356" x="2857500" y="3409950"/>
          <p14:tracePt t="139372" x="2832100" y="3409950"/>
          <p14:tracePt t="139389" x="2825750" y="3409950"/>
          <p14:tracePt t="139406" x="2819400" y="3409950"/>
          <p14:tracePt t="139505" x="2813050" y="3409950"/>
          <p14:tracePt t="139513" x="2806700" y="3409950"/>
          <p14:tracePt t="139522" x="2800350" y="3409950"/>
          <p14:tracePt t="139539" x="2774950" y="3409950"/>
          <p14:tracePt t="139556" x="2755900" y="3409950"/>
          <p14:tracePt t="139572" x="2736850" y="3409950"/>
          <p14:tracePt t="139589" x="2730500" y="3409950"/>
          <p14:tracePt t="139605" x="2705100" y="3409950"/>
          <p14:tracePt t="139622" x="2686050" y="3409950"/>
          <p14:tracePt t="139639" x="2667000" y="3409950"/>
          <p14:tracePt t="139655" x="2660650" y="3409950"/>
          <p14:tracePt t="139672" x="2641600" y="3409950"/>
          <p14:tracePt t="139689" x="2628900" y="3409950"/>
          <p14:tracePt t="139705" x="2616200" y="3409950"/>
          <p14:tracePt t="139722" x="2590800" y="3409950"/>
          <p14:tracePt t="139739" x="2565400" y="3409950"/>
          <p14:tracePt t="139756" x="2540000" y="3409950"/>
          <p14:tracePt t="139772" x="2514600" y="3416300"/>
          <p14:tracePt t="139789" x="2489200" y="3416300"/>
          <p14:tracePt t="139805" x="2463800" y="3422650"/>
          <p14:tracePt t="139822" x="2457450" y="3422650"/>
          <p14:tracePt t="139839" x="2444750" y="3422650"/>
          <p14:tracePt t="139855" x="2432050" y="3429000"/>
          <p14:tracePt t="139889" x="2425700" y="3435350"/>
          <p14:tracePt t="139906" x="2419350" y="3435350"/>
          <p14:tracePt t="139922" x="2393950" y="3441700"/>
          <p14:tracePt t="139939" x="2387600" y="3448050"/>
          <p14:tracePt t="139955" x="2381250" y="3460750"/>
          <p14:tracePt t="139972" x="2368550" y="3467100"/>
          <p14:tracePt t="139989" x="2368550" y="3473450"/>
          <p14:tracePt t="140005" x="2362200" y="3492500"/>
          <p14:tracePt t="140022" x="2349500" y="3511550"/>
          <p14:tracePt t="140039" x="2349500" y="3543300"/>
          <p14:tracePt t="140055" x="2349500" y="3587750"/>
          <p14:tracePt t="140073" x="2400300" y="3663950"/>
          <p14:tracePt t="140089" x="2425700" y="3708400"/>
          <p14:tracePt t="140105" x="2451100" y="3746500"/>
          <p14:tracePt t="140122" x="2482850" y="3784600"/>
          <p14:tracePt t="140139" x="2520950" y="3835400"/>
          <p14:tracePt t="140156" x="2533650" y="3867150"/>
          <p14:tracePt t="140172" x="2559050" y="3905250"/>
          <p14:tracePt t="140189" x="2571750" y="3924300"/>
          <p14:tracePt t="140205" x="2590800" y="3943350"/>
          <p14:tracePt t="140222" x="2597150" y="3962400"/>
          <p14:tracePt t="140239" x="2609850" y="3975100"/>
          <p14:tracePt t="140241" x="2616200" y="3987800"/>
          <p14:tracePt t="140255" x="2622550" y="3994150"/>
          <p14:tracePt t="140272" x="2635250" y="4006850"/>
          <p14:tracePt t="140289" x="2654300" y="4019550"/>
          <p14:tracePt t="140305" x="2673350" y="4025900"/>
          <p14:tracePt t="140322" x="2686050" y="4044950"/>
          <p14:tracePt t="140339" x="2705100" y="4051300"/>
          <p14:tracePt t="140355" x="2724150" y="4070350"/>
          <p14:tracePt t="140372" x="2743200" y="4089400"/>
          <p14:tracePt t="140389" x="2749550" y="4089400"/>
          <p14:tracePt t="140405" x="2755900" y="4095750"/>
          <p14:tracePt t="140422" x="2768600" y="4108450"/>
          <p14:tracePt t="140439" x="2781300" y="4114800"/>
          <p14:tracePt t="140455" x="2813050" y="4127500"/>
          <p14:tracePt t="140472" x="2857500" y="4140200"/>
          <p14:tracePt t="140489" x="2882900" y="4146550"/>
          <p14:tracePt t="140505" x="2901950" y="4152900"/>
          <p14:tracePt t="140522" x="2921000" y="4165600"/>
          <p14:tracePt t="140539" x="2933700" y="4171950"/>
          <p14:tracePt t="140555" x="2959100" y="4178300"/>
          <p14:tracePt t="140572" x="2971800" y="4184650"/>
          <p14:tracePt t="140589" x="2997200" y="4191000"/>
          <p14:tracePt t="140605" x="3054350" y="4197350"/>
          <p14:tracePt t="140622" x="3086100" y="4210050"/>
          <p14:tracePt t="140639" x="3111500" y="4216400"/>
          <p14:tracePt t="140655" x="3143250" y="4222750"/>
          <p14:tracePt t="140672" x="3175000" y="4235450"/>
          <p14:tracePt t="140688" x="3181350" y="4241800"/>
          <p14:tracePt t="140705" x="3194050" y="4241800"/>
          <p14:tracePt t="140722" x="3219450" y="4260850"/>
          <p14:tracePt t="140739" x="3244850" y="4267200"/>
          <p14:tracePt t="140755" x="3263900" y="4273550"/>
          <p14:tracePt t="140772" x="3302000" y="4273550"/>
          <p14:tracePt t="140789" x="3327400" y="4286250"/>
          <p14:tracePt t="140805" x="3346450" y="4286250"/>
          <p14:tracePt t="140822" x="3352800" y="4286250"/>
          <p14:tracePt t="140839" x="3365500" y="4286250"/>
          <p14:tracePt t="140855" x="3378200" y="4286250"/>
          <p14:tracePt t="140873" x="3390900" y="4286250"/>
          <p14:tracePt t="140889" x="3397250" y="4286250"/>
          <p14:tracePt t="140905" x="3416300" y="4286250"/>
          <p14:tracePt t="140922" x="3435350" y="4292600"/>
          <p14:tracePt t="140939" x="3454400" y="4292600"/>
          <p14:tracePt t="140955" x="3473450" y="4292600"/>
          <p14:tracePt t="140972" x="3492500" y="4292600"/>
          <p14:tracePt t="140989" x="3505200" y="4292600"/>
          <p14:tracePt t="141005" x="3511550" y="4292600"/>
          <p14:tracePt t="141022" x="3530600" y="4292600"/>
          <p14:tracePt t="141039" x="3543300" y="4292600"/>
          <p14:tracePt t="141056" x="3556000" y="4286250"/>
          <p14:tracePt t="141072" x="3581400" y="4279900"/>
          <p14:tracePt t="141089" x="3600450" y="4267200"/>
          <p14:tracePt t="141105" x="3613150" y="4254500"/>
          <p14:tracePt t="141122" x="3632200" y="4241800"/>
          <p14:tracePt t="141138" x="3632200" y="4235450"/>
          <p14:tracePt t="141155" x="3638550" y="4222750"/>
          <p14:tracePt t="141172" x="3644900" y="4210050"/>
          <p14:tracePt t="141189" x="3644900" y="4191000"/>
          <p14:tracePt t="141205" x="3657600" y="4171950"/>
          <p14:tracePt t="141222" x="3657600" y="4152900"/>
          <p14:tracePt t="141238" x="3657600" y="4127500"/>
          <p14:tracePt t="141242" x="3657600" y="4114800"/>
          <p14:tracePt t="141255" x="3657600" y="4102100"/>
          <p14:tracePt t="141272" x="3663950" y="4064000"/>
          <p14:tracePt t="141289" x="3663950" y="4032250"/>
          <p14:tracePt t="141305" x="3670300" y="3975100"/>
          <p14:tracePt t="141322" x="3683000" y="3930650"/>
          <p14:tracePt t="141338" x="3683000" y="3905250"/>
          <p14:tracePt t="141355" x="3683000" y="3879850"/>
          <p14:tracePt t="141372" x="3683000" y="3873500"/>
          <p14:tracePt t="141389" x="3683000" y="3854450"/>
          <p14:tracePt t="141405" x="3683000" y="3835400"/>
          <p14:tracePt t="141422" x="3683000" y="3816350"/>
          <p14:tracePt t="141438" x="3676650" y="3797300"/>
          <p14:tracePt t="141455" x="3657600" y="3771900"/>
          <p14:tracePt t="141472" x="3651250" y="3752850"/>
          <p14:tracePt t="141489" x="3632200" y="3727450"/>
          <p14:tracePt t="141505" x="3625850" y="3721100"/>
          <p14:tracePt t="141522" x="3613150" y="3708400"/>
          <p14:tracePt t="141539" x="3613150" y="3702050"/>
          <p14:tracePt t="141555" x="3600450" y="3695700"/>
          <p14:tracePt t="141572" x="3587750" y="3676650"/>
          <p14:tracePt t="141588" x="3568700" y="3670300"/>
          <p14:tracePt t="141605" x="3543300" y="3657600"/>
          <p14:tracePt t="141622" x="3517900" y="3644900"/>
          <p14:tracePt t="141638" x="3498850" y="3638550"/>
          <p14:tracePt t="141655" x="3486150" y="3632200"/>
          <p14:tracePt t="141672" x="3479800" y="3625850"/>
          <p14:tracePt t="141689" x="3454400" y="3613150"/>
          <p14:tracePt t="141705" x="3435350" y="3606800"/>
          <p14:tracePt t="141722" x="3409950" y="3600450"/>
          <p14:tracePt t="141738" x="3390900" y="3594100"/>
          <p14:tracePt t="141755" x="3371850" y="3587750"/>
          <p14:tracePt t="141858" x="3365500" y="3587750"/>
          <p14:tracePt t="141915" x="3359150" y="3587750"/>
          <p14:tracePt t="141922" x="3359150" y="3581400"/>
          <p14:tracePt t="141931" x="3346450" y="3568700"/>
          <p14:tracePt t="141938" x="3333750" y="3556000"/>
          <p14:tracePt t="141955" x="3314700" y="3543300"/>
          <p14:tracePt t="141972" x="3308350" y="3530600"/>
          <p14:tracePt t="141988" x="3295650" y="3524250"/>
          <p14:tracePt t="142354" x="3289300" y="3524250"/>
          <p14:tracePt t="142394" x="3282950" y="3517900"/>
          <p14:tracePt t="142450" x="3276600" y="3517900"/>
          <p14:tracePt t="142690" x="3270250" y="3517900"/>
          <p14:tracePt t="142730" x="3270250" y="3511550"/>
          <p14:tracePt t="145372" x="3270250" y="3505200"/>
          <p14:tracePt t="145378" x="3263900" y="3505200"/>
          <p14:tracePt t="145387" x="3257550" y="3498850"/>
          <p14:tracePt t="145404" x="3238500" y="3498850"/>
          <p14:tracePt t="145421" x="3219450" y="3498850"/>
          <p14:tracePt t="145438" x="3213100" y="3498850"/>
          <p14:tracePt t="145454" x="3206750" y="3498850"/>
          <p14:tracePt t="145508" x="3194050" y="3498850"/>
          <p14:tracePt t="145514" x="3187700" y="3498850"/>
          <p14:tracePt t="145522" x="3181350" y="3498850"/>
          <p14:tracePt t="145537" x="3175000" y="3498850"/>
          <p14:tracePt t="145554" x="3155950" y="3498850"/>
          <p14:tracePt t="145571" x="3149600" y="3498850"/>
          <p14:tracePt t="145587" x="3130550" y="3498850"/>
          <p14:tracePt t="145604" x="3124200" y="3498850"/>
          <p14:tracePt t="145621" x="3098800" y="3498850"/>
          <p14:tracePt t="145637" x="3073400" y="3498850"/>
          <p14:tracePt t="145654" x="3060700" y="3498850"/>
          <p14:tracePt t="145671" x="3054350" y="3498850"/>
          <p14:tracePt t="145688" x="3048000" y="3498850"/>
          <p14:tracePt t="145704" x="3035300" y="3498850"/>
          <p14:tracePt t="145721" x="3028950" y="3492500"/>
          <p14:tracePt t="145738" x="3009900" y="3492500"/>
          <p14:tracePt t="145754" x="2959100" y="3479800"/>
          <p14:tracePt t="145771" x="2927350" y="3479800"/>
          <p14:tracePt t="145787" x="2908300" y="3479800"/>
          <p14:tracePt t="145804" x="2901950" y="3479800"/>
          <p14:tracePt t="145821" x="2889250" y="3479800"/>
          <p14:tracePt t="145837" x="2876550" y="3486150"/>
          <p14:tracePt t="145854" x="2870200" y="3486150"/>
          <p14:tracePt t="145871" x="2863850" y="3486150"/>
          <p14:tracePt t="145888" x="2851150" y="3505200"/>
          <p14:tracePt t="145904" x="2832100" y="3505200"/>
          <p14:tracePt t="145921" x="2832100" y="3517900"/>
          <p14:tracePt t="145938" x="2819400" y="3530600"/>
          <p14:tracePt t="145954" x="2806700" y="3556000"/>
          <p14:tracePt t="145971" x="2800350" y="3575050"/>
          <p14:tracePt t="145987" x="2800350" y="3581400"/>
          <p14:tracePt t="146004" x="2794000" y="3600450"/>
          <p14:tracePt t="146021" x="2787650" y="3619500"/>
          <p14:tracePt t="146037" x="2787650" y="3632200"/>
          <p14:tracePt t="146054" x="2787650" y="3657600"/>
          <p14:tracePt t="146071" x="2806700" y="3695700"/>
          <p14:tracePt t="146088" x="2813050" y="3714750"/>
          <p14:tracePt t="146104" x="2819400" y="3727450"/>
          <p14:tracePt t="146121" x="2838450" y="3752850"/>
          <p14:tracePt t="146138" x="2844800" y="3778250"/>
          <p14:tracePt t="146154" x="2844800" y="3790950"/>
          <p14:tracePt t="146171" x="2857500" y="3797300"/>
          <p14:tracePt t="146188" x="2857500" y="3803650"/>
          <p14:tracePt t="146221" x="2863850" y="3803650"/>
          <p14:tracePt t="146237" x="2870200" y="3810000"/>
          <p14:tracePt t="146254" x="2876550" y="3816350"/>
          <p14:tracePt t="147747" x="2876550" y="3822700"/>
          <p14:tracePt t="147771" x="2876550" y="3829050"/>
          <p14:tracePt t="147779" x="2876550" y="3835400"/>
          <p14:tracePt t="147788" x="2876550" y="3841750"/>
          <p14:tracePt t="147804" x="2876550" y="3854450"/>
          <p14:tracePt t="147827" x="2876550" y="3860800"/>
          <p14:tracePt t="147837" x="2882900" y="3873500"/>
          <p14:tracePt t="147854" x="2895600" y="3886200"/>
          <p14:tracePt t="147870" x="2914650" y="3917950"/>
          <p14:tracePt t="147887" x="2940050" y="3943350"/>
          <p14:tracePt t="147904" x="2946400" y="3962400"/>
          <p14:tracePt t="147921" x="2965450" y="3981450"/>
          <p14:tracePt t="147937" x="2990850" y="4013200"/>
          <p14:tracePt t="147954" x="3022600" y="4032250"/>
          <p14:tracePt t="147971" x="3028950" y="4038600"/>
          <p14:tracePt t="147987" x="3054350" y="4038600"/>
          <p14:tracePt t="148004" x="3079750" y="4044950"/>
          <p14:tracePt t="148020" x="3092450" y="4044950"/>
          <p14:tracePt t="148037" x="3124200" y="4044950"/>
          <p14:tracePt t="148054" x="3149600" y="4044950"/>
          <p14:tracePt t="148071" x="3168650" y="4044950"/>
          <p14:tracePt t="148087" x="3181350" y="4044950"/>
          <p14:tracePt t="148104" x="3187700" y="4044950"/>
          <p14:tracePt t="148120" x="3200400" y="4044950"/>
          <p14:tracePt t="148137" x="3206750" y="4044950"/>
          <p14:tracePt t="148170" x="3232150" y="4044950"/>
          <p14:tracePt t="148187" x="3232150" y="4038600"/>
          <p14:tracePt t="148204" x="3244850" y="4032250"/>
          <p14:tracePt t="148220" x="3251200" y="4032250"/>
          <p14:tracePt t="148237" x="3257550" y="4025900"/>
          <p14:tracePt t="148254" x="3270250" y="4013200"/>
          <p14:tracePt t="148270" x="3276600" y="4006850"/>
          <p14:tracePt t="148287" x="3282950" y="4000500"/>
          <p14:tracePt t="148304" x="3282950" y="3994150"/>
          <p14:tracePt t="148321" x="3289300" y="3975100"/>
          <p14:tracePt t="148337" x="3289300" y="3956050"/>
          <p14:tracePt t="148354" x="3302000" y="3937000"/>
          <p14:tracePt t="148370" x="3302000" y="3917950"/>
          <p14:tracePt t="148387" x="3302000" y="3892550"/>
          <p14:tracePt t="148404" x="3302000" y="3886200"/>
          <p14:tracePt t="148420" x="3302000" y="3867150"/>
          <p14:tracePt t="148437" x="3302000" y="3848100"/>
          <p14:tracePt t="148454" x="3302000" y="3841750"/>
          <p14:tracePt t="148470" x="3302000" y="3829050"/>
          <p14:tracePt t="148487" x="3302000" y="3810000"/>
          <p14:tracePt t="148504" x="3302000" y="3797300"/>
          <p14:tracePt t="148520" x="3302000" y="3778250"/>
          <p14:tracePt t="148537" x="3295650" y="3765550"/>
          <p14:tracePt t="148554" x="3282950" y="3759200"/>
          <p14:tracePt t="148571" x="3263900" y="3746500"/>
          <p14:tracePt t="148587" x="3244850" y="3733800"/>
          <p14:tracePt t="148604" x="3238500" y="3727450"/>
          <p14:tracePt t="148620" x="3232150" y="3727450"/>
          <p14:tracePt t="148654" x="3225800" y="3727450"/>
          <p14:tracePt t="148671" x="3206750" y="3727450"/>
          <p14:tracePt t="148687" x="3187700" y="3727450"/>
          <p14:tracePt t="148704" x="3168650" y="3727450"/>
          <p14:tracePt t="148720" x="3155950" y="3727450"/>
          <p14:tracePt t="148737" x="3136900" y="3727450"/>
          <p14:tracePt t="148754" x="3130550" y="3727450"/>
          <p14:tracePt t="149524" x="3124200" y="3727450"/>
          <p14:tracePt t="149540" x="3124200" y="3746500"/>
          <p14:tracePt t="149548" x="3124200" y="3752850"/>
          <p14:tracePt t="149555" x="3124200" y="3778250"/>
          <p14:tracePt t="149570" x="3130550" y="3810000"/>
          <p14:tracePt t="149587" x="3149600" y="3835400"/>
          <p14:tracePt t="149603" x="3168650" y="3854450"/>
          <p14:tracePt t="149620" x="3175000" y="3860800"/>
          <p14:tracePt t="149684" x="3181350" y="3860800"/>
          <p14:tracePt t="149876" x="3187700" y="3867150"/>
          <p14:tracePt t="149884" x="3187700" y="3879850"/>
          <p14:tracePt t="149917" x="3181350" y="3879850"/>
          <p14:tracePt t="150052" x="3200400" y="3879850"/>
          <p14:tracePt t="150060" x="3213100" y="3879850"/>
          <p14:tracePt t="150070" x="3232150" y="3879850"/>
          <p14:tracePt t="150087" x="3257550" y="3898900"/>
          <p14:tracePt t="150103" x="3282950" y="3917950"/>
          <p14:tracePt t="150120" x="3302000" y="3937000"/>
          <p14:tracePt t="150137" x="3314700" y="3981450"/>
          <p14:tracePt t="150153" x="3314700" y="4019550"/>
          <p14:tracePt t="150170" x="3321050" y="4070350"/>
          <p14:tracePt t="150187" x="3333750" y="4133850"/>
          <p14:tracePt t="150203" x="3340100" y="4184650"/>
          <p14:tracePt t="150220" x="3359150" y="4229100"/>
          <p14:tracePt t="150237" x="3378200" y="4267200"/>
          <p14:tracePt t="150253" x="3384550" y="4286250"/>
          <p14:tracePt t="150270" x="3403600" y="4311650"/>
          <p14:tracePt t="150287" x="3403600" y="4324350"/>
          <p14:tracePt t="150303" x="3409950" y="4324350"/>
          <p14:tracePt t="150469" x="3422650" y="4337050"/>
          <p14:tracePt t="150477" x="3429000" y="4337050"/>
          <p14:tracePt t="150486" x="3435350" y="4337050"/>
          <p14:tracePt t="150503" x="3460750" y="4337050"/>
          <p14:tracePt t="150520" x="3479800" y="4337050"/>
          <p14:tracePt t="150580" x="3486150" y="4337050"/>
          <p14:tracePt t="150588" x="3486150" y="4349750"/>
          <p14:tracePt t="150604" x="3486150" y="4356100"/>
          <p14:tracePt t="150613" x="3486150" y="4368800"/>
          <p14:tracePt t="150620" x="3486150" y="4375150"/>
          <p14:tracePt t="150636" x="3486150" y="4394200"/>
          <p14:tracePt t="150653" x="3479800" y="4406900"/>
          <p14:tracePt t="151172" x="3460750" y="4406900"/>
          <p14:tracePt t="151180" x="3454400" y="4406900"/>
          <p14:tracePt t="151188" x="3435350" y="4406900"/>
          <p14:tracePt t="151203" x="3403600" y="4406900"/>
          <p14:tracePt t="151220" x="3371850" y="4406900"/>
          <p14:tracePt t="151236" x="3352800" y="4406900"/>
          <p14:tracePt t="151253" x="3327400" y="4406900"/>
          <p14:tracePt t="151270" x="3308350" y="4413250"/>
          <p14:tracePt t="151303" x="3302000" y="4413250"/>
          <p14:tracePt t="151357" x="3295650" y="4413250"/>
          <p14:tracePt t="151420" x="3295650" y="4406900"/>
          <p14:tracePt t="151452" x="3295650" y="4400550"/>
          <p14:tracePt t="151477" x="3295650" y="4394200"/>
          <p14:tracePt t="153069" x="3295650" y="4387850"/>
          <p14:tracePt t="153269" x="3308350" y="4387850"/>
          <p14:tracePt t="153300" x="3321050" y="4387850"/>
          <p14:tracePt t="155487" x="3327400" y="4387850"/>
          <p14:tracePt t="155501" x="3333750" y="4387850"/>
          <p14:tracePt t="155869" x="3340100" y="4387850"/>
          <p14:tracePt t="155885" x="3340100" y="4400550"/>
          <p14:tracePt t="155902" x="3340100" y="4406900"/>
          <p14:tracePt t="155910" x="3340100" y="4419600"/>
          <p14:tracePt t="155919" x="3340100" y="4425950"/>
          <p14:tracePt t="155935" x="3340100" y="4445000"/>
          <p14:tracePt t="155952" x="3340100" y="4457700"/>
          <p14:tracePt t="155969" x="3340100" y="4470400"/>
          <p14:tracePt t="155985" x="3340100" y="4476750"/>
          <p14:tracePt t="156002" x="3327400" y="4483100"/>
          <p14:tracePt t="156222" x="3321050" y="4470400"/>
          <p14:tracePt t="156230" x="3321050" y="4464050"/>
          <p14:tracePt t="156237" x="3321050" y="4451350"/>
          <p14:tracePt t="156252" x="3321050" y="4445000"/>
          <p14:tracePt t="156268" x="3321050" y="4432300"/>
          <p14:tracePt t="156285" x="3321050" y="4425950"/>
          <p14:tracePt t="156302" x="3321050" y="4419600"/>
          <p14:tracePt t="156335" x="3321050" y="4413250"/>
          <p14:tracePt t="156352" x="3321050" y="4406900"/>
          <p14:tracePt t="156407" x="3321050" y="4400550"/>
          <p14:tracePt t="156422" x="3321050" y="4394200"/>
          <p14:tracePt t="163920" x="3295650" y="4394200"/>
          <p14:tracePt t="163928" x="3282950" y="4394200"/>
          <p14:tracePt t="163935" x="3263900" y="4394200"/>
          <p14:tracePt t="163950" x="3194050" y="4394200"/>
          <p14:tracePt t="163967" x="3105150" y="4400550"/>
          <p14:tracePt t="163983" x="3016250" y="4406900"/>
          <p14:tracePt t="164000" x="2933700" y="4413250"/>
          <p14:tracePt t="164017" x="2870200" y="4413250"/>
          <p14:tracePt t="164034" x="2825750" y="4419600"/>
          <p14:tracePt t="164050" x="2781300" y="4432300"/>
          <p14:tracePt t="164067" x="2762250" y="4438650"/>
          <p14:tracePt t="164084" x="2743200" y="4438650"/>
          <p14:tracePt t="164100" x="2736850" y="4445000"/>
          <p14:tracePt t="164117" x="2711450" y="4445000"/>
          <p14:tracePt t="164134" x="2667000" y="4445000"/>
          <p14:tracePt t="164150" x="2641600" y="4457700"/>
          <p14:tracePt t="164167" x="2616200" y="4464050"/>
          <p14:tracePt t="164184" x="2597150" y="4464050"/>
          <p14:tracePt t="164200" x="2571750" y="4464050"/>
          <p14:tracePt t="164217" x="2546350" y="4464050"/>
          <p14:tracePt t="164234" x="2520950" y="4464050"/>
          <p14:tracePt t="164250" x="2489200" y="4464050"/>
          <p14:tracePt t="164267" x="2463800" y="4464050"/>
          <p14:tracePt t="164284" x="2438400" y="4464050"/>
          <p14:tracePt t="164300" x="2406650" y="4464050"/>
          <p14:tracePt t="164317" x="2393950" y="4457700"/>
          <p14:tracePt t="164334" x="2362200" y="4457700"/>
          <p14:tracePt t="164350" x="2349500" y="4457700"/>
          <p14:tracePt t="164367" x="2317750" y="4445000"/>
          <p14:tracePt t="164383" x="2292350" y="4438650"/>
          <p14:tracePt t="164400" x="2254250" y="4438650"/>
          <p14:tracePt t="164417" x="2241550" y="4438650"/>
          <p14:tracePt t="164433" x="2228850" y="4432300"/>
          <p14:tracePt t="164450" x="2216150" y="4432300"/>
          <p14:tracePt t="164467" x="2203450" y="4419600"/>
          <p14:tracePt t="164484" x="2197100" y="4413250"/>
          <p14:tracePt t="164500" x="2184400" y="4406900"/>
          <p14:tracePt t="164517" x="2159000" y="4381500"/>
          <p14:tracePt t="164533" x="2139950" y="4375150"/>
          <p14:tracePt t="164550" x="2127250" y="4356100"/>
          <p14:tracePt t="164567" x="2101850" y="4330700"/>
          <p14:tracePt t="164583" x="2089150" y="4318000"/>
          <p14:tracePt t="164600" x="2082800" y="4311650"/>
          <p14:tracePt t="164634" x="2076450" y="4298950"/>
          <p14:tracePt t="164650" x="2076450" y="4292600"/>
          <p14:tracePt t="164667" x="2063750" y="4279900"/>
          <p14:tracePt t="164684" x="2057400" y="4273550"/>
          <p14:tracePt t="164700" x="2057400" y="4260850"/>
          <p14:tracePt t="164717" x="2051050" y="4260850"/>
          <p14:tracePt t="164734" x="2051050" y="4248150"/>
          <p14:tracePt t="164751" x="2051050" y="4241800"/>
          <p14:tracePt t="164767" x="2038350" y="4222750"/>
          <p14:tracePt t="164783" x="2038350" y="4210050"/>
          <p14:tracePt t="164800" x="2038350" y="4197350"/>
          <p14:tracePt t="164817" x="2032000" y="4191000"/>
          <p14:tracePt t="164834" x="2032000" y="4178300"/>
          <p14:tracePt t="164850" x="2032000" y="4171950"/>
          <p14:tracePt t="164867" x="2032000" y="4152900"/>
          <p14:tracePt t="164884" x="2025650" y="4146550"/>
          <p14:tracePt t="164900" x="2025650" y="4133850"/>
          <p14:tracePt t="164917" x="2025650" y="4121150"/>
          <p14:tracePt t="164934" x="2025650" y="4114800"/>
          <p14:tracePt t="164950" x="2025650" y="4108450"/>
          <p14:tracePt t="164967" x="2025650" y="4095750"/>
          <p14:tracePt t="165000" x="2025650" y="4083050"/>
          <p14:tracePt t="165024" x="2025650" y="4076700"/>
          <p14:tracePt t="165040" x="2025650" y="4070350"/>
          <p14:tracePt t="165064" x="2025650" y="4064000"/>
          <p14:tracePt t="165104" x="2025650" y="4057650"/>
          <p14:tracePt t="165120" x="2025650" y="4051300"/>
          <p14:tracePt t="165127" x="2025650" y="4044950"/>
          <p14:tracePt t="165135" x="2025650" y="4038600"/>
          <p14:tracePt t="165151" x="2025650" y="4032250"/>
          <p14:tracePt t="165175" x="2025650" y="4025900"/>
          <p14:tracePt t="165200" x="2025650" y="4013200"/>
          <p14:tracePt t="165448" x="2032000" y="4006850"/>
          <p14:tracePt t="165688" x="2038350" y="4000500"/>
          <p14:tracePt t="166176" x="2038350" y="3987800"/>
          <p14:tracePt t="167352" x="2038350" y="3981450"/>
          <p14:tracePt t="167359" x="2032000" y="3975100"/>
          <p14:tracePt t="167368" x="2019300" y="3975100"/>
          <p14:tracePt t="167383" x="2006600" y="3975100"/>
          <p14:tracePt t="167399" x="1981200" y="3968750"/>
          <p14:tracePt t="167416" x="1974850" y="3968750"/>
          <p14:tracePt t="167496" x="1968500" y="3968750"/>
          <p14:tracePt t="167552" x="1968500" y="3962400"/>
          <p14:tracePt t="167568" x="1955800" y="3949700"/>
          <p14:tracePt t="167576" x="1949450" y="3949700"/>
          <p14:tracePt t="167592" x="1949450" y="3943350"/>
          <p14:tracePt t="167601" x="1943100" y="3937000"/>
          <p14:tracePt t="167616" x="1943100" y="3930650"/>
          <p14:tracePt t="167640" x="1943100" y="3917950"/>
          <p14:tracePt t="168193" x="1924050" y="3911600"/>
          <p14:tracePt t="168201" x="1911350" y="3911600"/>
          <p14:tracePt t="168208" x="1898650" y="3911600"/>
          <p14:tracePt t="168216" x="1892300" y="3911600"/>
          <p14:tracePt t="168233" x="1873250" y="3911600"/>
          <p14:tracePt t="168249" x="1854200" y="3911600"/>
          <p14:tracePt t="168521" x="1828800" y="3911600"/>
          <p14:tracePt t="168528" x="1822450" y="3911600"/>
          <p14:tracePt t="168544" x="1816100" y="3911600"/>
          <p14:tracePt t="168553" x="1803400" y="3911600"/>
          <p14:tracePt t="168566" x="1797050" y="3911600"/>
          <p14:tracePt t="168583" x="1790700" y="3917950"/>
          <p14:tracePt t="168599" x="1778000" y="3917950"/>
          <p14:tracePt t="168680" x="1771650" y="3917950"/>
          <p14:tracePt t="168752" x="1752600" y="3917950"/>
          <p14:tracePt t="168760" x="1746250" y="3930650"/>
          <p14:tracePt t="168776" x="1733550" y="3930650"/>
          <p14:tracePt t="168785" x="1727200" y="3930650"/>
          <p14:tracePt t="182179" x="1720850" y="3937000"/>
          <p14:tracePt t="182187" x="1720850" y="3943350"/>
          <p14:tracePt t="182212" x="1720850" y="3956050"/>
          <p14:tracePt t="182219" x="1720850" y="3962400"/>
          <p14:tracePt t="182244" x="1720850" y="3981450"/>
          <p14:tracePt t="182259" x="1720850" y="3987800"/>
          <p14:tracePt t="182267" x="1720850" y="4006850"/>
          <p14:tracePt t="182280" x="1720850" y="4013200"/>
          <p14:tracePt t="182296" x="1727200" y="4076700"/>
          <p14:tracePt t="182313" x="1733550" y="4095750"/>
          <p14:tracePt t="182330" x="1752600" y="4127500"/>
          <p14:tracePt t="182346" x="1765300" y="4152900"/>
          <p14:tracePt t="182363" x="1778000" y="4178300"/>
          <p14:tracePt t="182380" x="1784350" y="4191000"/>
          <p14:tracePt t="182396" x="1784350" y="4197350"/>
          <p14:tracePt t="182413" x="1790700" y="4203700"/>
          <p14:tracePt t="182430" x="1797050" y="4210050"/>
          <p14:tracePt t="182446" x="1803400" y="4216400"/>
          <p14:tracePt t="182463" x="1816100" y="4241800"/>
          <p14:tracePt t="182480" x="1841500" y="4267200"/>
          <p14:tracePt t="182496" x="1860550" y="4298950"/>
          <p14:tracePt t="182499" x="1879600" y="4324350"/>
          <p14:tracePt t="182513" x="1898650" y="4337050"/>
          <p14:tracePt t="182530" x="1924050" y="4381500"/>
          <p14:tracePt t="182547" x="1962150" y="4432300"/>
          <p14:tracePt t="182563" x="1981200" y="4464050"/>
          <p14:tracePt t="182579" x="2012950" y="4495800"/>
          <p14:tracePt t="182596" x="2038350" y="4533900"/>
          <p14:tracePt t="182613" x="2063750" y="4559300"/>
          <p14:tracePt t="182630" x="2076450" y="4578350"/>
          <p14:tracePt t="182646" x="2089150" y="4610100"/>
          <p14:tracePt t="182663" x="2108200" y="4629150"/>
          <p14:tracePt t="182680" x="2108200" y="4635500"/>
          <p14:tracePt t="182696" x="2108200" y="4641850"/>
          <p14:tracePt t="182780" x="2114550" y="4641850"/>
          <p14:tracePt t="182788" x="2120900" y="4641850"/>
          <p14:tracePt t="182796" x="2133600" y="4641850"/>
          <p14:tracePt t="182813" x="2152650" y="4648200"/>
          <p14:tracePt t="182829" x="2171700" y="4660900"/>
          <p14:tracePt t="182846" x="2203450" y="4673600"/>
          <p14:tracePt t="182863" x="2241550" y="4692650"/>
          <p14:tracePt t="182880" x="2266950" y="4699000"/>
          <p14:tracePt t="182896" x="2305050" y="4711700"/>
          <p14:tracePt t="182913" x="2324100" y="4724400"/>
          <p14:tracePt t="182930" x="2343150" y="4730750"/>
          <p14:tracePt t="182988" x="2355850" y="4743450"/>
          <p14:tracePt t="182996" x="2374900" y="4749800"/>
          <p14:tracePt t="183004" x="2381250" y="4756150"/>
          <p14:tracePt t="183013" x="2400300" y="4768850"/>
          <p14:tracePt t="183029" x="2419350" y="4775200"/>
          <p14:tracePt t="183051" x="2419350" y="4781550"/>
          <p14:tracePt t="183108" x="2425700" y="4787900"/>
          <p14:tracePt t="183116" x="2444750" y="4800600"/>
          <p14:tracePt t="183124" x="2451100" y="4806950"/>
          <p14:tracePt t="183131" x="2470150" y="4819650"/>
          <p14:tracePt t="183146" x="2482850" y="4832350"/>
          <p14:tracePt t="183163" x="2520950" y="4851400"/>
          <p14:tracePt t="183179" x="2533650" y="4857750"/>
          <p14:tracePt t="183196" x="2540000" y="4870450"/>
          <p14:tracePt t="183213" x="2552700" y="4883150"/>
          <p14:tracePt t="183229" x="2565400" y="4895850"/>
          <p14:tracePt t="183246" x="2578100" y="4908550"/>
          <p14:tracePt t="183263" x="2597150" y="4927600"/>
          <p14:tracePt t="183279" x="2603500" y="4940300"/>
          <p14:tracePt t="183296" x="2616200" y="4965700"/>
          <p14:tracePt t="183313" x="2622550" y="4984750"/>
          <p14:tracePt t="183329" x="2628900" y="5003800"/>
          <p14:tracePt t="183347" x="2641600" y="5041900"/>
          <p14:tracePt t="183363" x="2647950" y="5060950"/>
          <p14:tracePt t="183379" x="2660650" y="5099050"/>
          <p14:tracePt t="183396" x="2660650" y="5124450"/>
          <p14:tracePt t="183413" x="2660650" y="5149850"/>
          <p14:tracePt t="183430" x="2667000" y="5162550"/>
          <p14:tracePt t="183446" x="2667000" y="5175250"/>
          <p14:tracePt t="183463" x="2667000" y="5181600"/>
          <p14:tracePt t="183479" x="2679700" y="5200650"/>
          <p14:tracePt t="183513" x="2679700" y="5213350"/>
          <p14:tracePt t="183529" x="2686050" y="5232400"/>
          <p14:tracePt t="183546" x="2686050" y="5245100"/>
          <p14:tracePt t="183563" x="2686050" y="5276850"/>
          <p14:tracePt t="183579" x="2686050" y="5295900"/>
          <p14:tracePt t="183596" x="2686050" y="5302250"/>
          <p14:tracePt t="183613" x="2686050" y="5314950"/>
          <p14:tracePt t="183629" x="2679700" y="5327650"/>
          <p14:tracePt t="183646" x="2679700" y="5334000"/>
          <p14:tracePt t="183663" x="2673350" y="5346700"/>
          <p14:tracePt t="183679" x="2660650" y="5353050"/>
          <p14:tracePt t="183696" x="2654300" y="5359400"/>
          <p14:tracePt t="183713" x="2647950" y="5365750"/>
          <p14:tracePt t="183729" x="2641600" y="5372100"/>
          <p14:tracePt t="183746" x="2616200" y="5378450"/>
          <p14:tracePt t="183763" x="2609850" y="5384800"/>
          <p14:tracePt t="183779" x="2584450" y="5391150"/>
          <p14:tracePt t="183796" x="2578100" y="5391150"/>
          <p14:tracePt t="183813" x="2559050" y="5397500"/>
          <p14:tracePt t="183830" x="2546350" y="5397500"/>
          <p14:tracePt t="183846" x="2520950" y="5403850"/>
          <p14:tracePt t="183863" x="2508250" y="5403850"/>
          <p14:tracePt t="183879" x="2489200" y="5410200"/>
          <p14:tracePt t="183896" x="2470150" y="5410200"/>
          <p14:tracePt t="183913" x="2444750" y="5410200"/>
          <p14:tracePt t="183929" x="2432050" y="5410200"/>
          <p14:tracePt t="183946" x="2419350" y="5410200"/>
          <p14:tracePt t="183963" x="2400300" y="5410200"/>
          <p14:tracePt t="183979" x="2387600" y="5410200"/>
          <p14:tracePt t="183996" x="2362200" y="5410200"/>
          <p14:tracePt t="184012" x="2349500" y="5410200"/>
          <p14:tracePt t="184029" x="2330450" y="5410200"/>
          <p14:tracePt t="184046" x="2324100" y="5410200"/>
          <p14:tracePt t="184063" x="2298700" y="5410200"/>
          <p14:tracePt t="184079" x="2292350" y="5410200"/>
          <p14:tracePt t="184096" x="2273300" y="5410200"/>
          <p14:tracePt t="184112" x="2254250" y="5410200"/>
          <p14:tracePt t="184130" x="2235200" y="5410200"/>
          <p14:tracePt t="184146" x="2222500" y="5410200"/>
          <p14:tracePt t="184163" x="2190750" y="5410200"/>
          <p14:tracePt t="184179" x="2159000" y="5410200"/>
          <p14:tracePt t="184196" x="2146300" y="5410200"/>
          <p14:tracePt t="184213" x="2127250" y="5410200"/>
          <p14:tracePt t="184230" x="2120900" y="5410200"/>
          <p14:tracePt t="184246" x="2108200" y="5410200"/>
          <p14:tracePt t="184262" x="2095500" y="5410200"/>
          <p14:tracePt t="184279" x="2082800" y="5410200"/>
          <p14:tracePt t="184296" x="2063750" y="5410200"/>
          <p14:tracePt t="184313" x="2032000" y="5410200"/>
          <p14:tracePt t="184329" x="1993900" y="5391150"/>
          <p14:tracePt t="184346" x="1968500" y="5391150"/>
          <p14:tracePt t="184363" x="1955800" y="5391150"/>
          <p14:tracePt t="184437" x="1949450" y="5391150"/>
          <p14:tracePt t="184444" x="1936750" y="5384800"/>
          <p14:tracePt t="184452" x="1917700" y="5372100"/>
          <p14:tracePt t="184462" x="1905000" y="5365750"/>
          <p14:tracePt t="184479" x="1873250" y="5365750"/>
          <p14:tracePt t="184496" x="1854200" y="5359400"/>
          <p14:tracePt t="184512" x="1847850" y="5359400"/>
          <p14:tracePt t="184529" x="1822450" y="5346700"/>
          <p14:tracePt t="184563" x="1809750" y="5340350"/>
          <p14:tracePt t="184579" x="1803400" y="5340350"/>
          <p14:tracePt t="184596" x="1797050" y="5340350"/>
          <p14:tracePt t="184612" x="1771650" y="5334000"/>
          <p14:tracePt t="184629" x="1746250" y="5314950"/>
          <p14:tracePt t="184646" x="1714500" y="5289550"/>
          <p14:tracePt t="184663" x="1689100" y="5276850"/>
          <p14:tracePt t="184679" x="1670050" y="5257800"/>
          <p14:tracePt t="184696" x="1657350" y="5257800"/>
          <p14:tracePt t="184712" x="1644650" y="5245100"/>
          <p14:tracePt t="184729" x="1638300" y="5238750"/>
          <p14:tracePt t="184746" x="1631950" y="5232400"/>
          <p14:tracePt t="184762" x="1619250" y="5219700"/>
          <p14:tracePt t="184779" x="1600200" y="5200650"/>
          <p14:tracePt t="184796" x="1593850" y="5175250"/>
          <p14:tracePt t="184812" x="1562100" y="5130800"/>
          <p14:tracePt t="184829" x="1530350" y="5099050"/>
          <p14:tracePt t="184846" x="1530350" y="5080000"/>
          <p14:tracePt t="184863" x="1511300" y="5060950"/>
          <p14:tracePt t="184879" x="1504950" y="5048250"/>
          <p14:tracePt t="184896" x="1504950" y="5035550"/>
          <p14:tracePt t="184912" x="1504950" y="5029200"/>
          <p14:tracePt t="184929" x="1504950" y="5016500"/>
          <p14:tracePt t="184963" x="1504950" y="5003800"/>
          <p14:tracePt t="184979" x="1504950" y="4984750"/>
          <p14:tracePt t="184996" x="1504950" y="4965700"/>
          <p14:tracePt t="185012" x="1511300" y="4946650"/>
          <p14:tracePt t="185029" x="1517650" y="4927600"/>
          <p14:tracePt t="185046" x="1524000" y="4908550"/>
          <p14:tracePt t="185062" x="1530350" y="4876800"/>
          <p14:tracePt t="185079" x="1543050" y="4857750"/>
          <p14:tracePt t="185096" x="1555750" y="4832350"/>
          <p14:tracePt t="185113" x="1568450" y="4819650"/>
          <p14:tracePt t="185129" x="1587500" y="4800600"/>
          <p14:tracePt t="185146" x="1606550" y="4794250"/>
          <p14:tracePt t="185162" x="1631950" y="4781550"/>
          <p14:tracePt t="185179" x="1644650" y="4768850"/>
          <p14:tracePt t="185196" x="1657350" y="4756150"/>
          <p14:tracePt t="185212" x="1676400" y="4737100"/>
          <p14:tracePt t="185229" x="1689100" y="4730750"/>
          <p14:tracePt t="185246" x="1701800" y="4711700"/>
          <p14:tracePt t="185262" x="1714500" y="4705350"/>
          <p14:tracePt t="185279" x="1727200" y="4692650"/>
          <p14:tracePt t="185296" x="1746250" y="4679950"/>
          <p14:tracePt t="185312" x="1765300" y="4660900"/>
          <p14:tracePt t="185329" x="1797050" y="4648200"/>
          <p14:tracePt t="185346" x="1816100" y="4635500"/>
          <p14:tracePt t="185362" x="1847850" y="4622800"/>
          <p14:tracePt t="185379" x="1905000" y="4603750"/>
          <p14:tracePt t="185395" x="1955800" y="4597400"/>
          <p14:tracePt t="185412" x="1987550" y="4584700"/>
          <p14:tracePt t="185446" x="2000250" y="4584700"/>
          <p14:tracePt t="185476" x="2006600" y="4584700"/>
          <p14:tracePt t="185484" x="2012950" y="4584700"/>
          <p14:tracePt t="185496" x="2025650" y="4584700"/>
          <p14:tracePt t="185512" x="2057400" y="4584700"/>
          <p14:tracePt t="185529" x="2114550" y="4584700"/>
          <p14:tracePt t="185546" x="2184400" y="4591050"/>
          <p14:tracePt t="185562" x="2241550" y="4603750"/>
          <p14:tracePt t="185579" x="2260600" y="4603750"/>
          <p14:tracePt t="185765" x="2279650" y="4610100"/>
          <p14:tracePt t="185773" x="2305050" y="4622800"/>
          <p14:tracePt t="185781" x="2324100" y="4622800"/>
          <p14:tracePt t="185795" x="2368550" y="4635500"/>
          <p14:tracePt t="185812" x="2413000" y="4648200"/>
          <p14:tracePt t="185829" x="2444750" y="4648200"/>
          <p14:tracePt t="185846" x="2463800" y="4648200"/>
          <p14:tracePt t="192439" x="2463800" y="4654550"/>
          <p14:tracePt t="192447" x="2463800" y="4660900"/>
          <p14:tracePt t="195943" x="2457450" y="4667250"/>
          <p14:tracePt t="195959" x="2457450" y="4679950"/>
          <p14:tracePt t="195966" x="2470150" y="4692650"/>
          <p14:tracePt t="195983" x="2476500" y="4699000"/>
          <p14:tracePt t="196055" x="2476500" y="4705350"/>
          <p14:tracePt t="196063" x="2482850" y="4705350"/>
          <p14:tracePt t="196071" x="2489200" y="4718050"/>
          <p14:tracePt t="196080" x="2489200" y="4724400"/>
          <p14:tracePt t="196095" x="2495550" y="4724400"/>
          <p14:tracePt t="196110" x="2501900" y="4737100"/>
          <p14:tracePt t="196135" x="2508250" y="4743450"/>
          <p14:tracePt t="196159" x="2514600" y="4749800"/>
          <p14:tracePt t="196175" x="2520950" y="4762500"/>
          <p14:tracePt t="196199" x="2527300" y="4768850"/>
          <p14:tracePt t="196231" x="2527300" y="4775200"/>
          <p14:tracePt t="196239" x="2527300" y="4781550"/>
          <p14:tracePt t="196343" x="2533650" y="4787900"/>
          <p14:tracePt t="196351" x="2540000" y="4787900"/>
          <p14:tracePt t="199335" x="2559050" y="4787900"/>
          <p14:tracePt t="199344" x="2571750" y="4787900"/>
          <p14:tracePt t="199359" x="2603500" y="4787900"/>
          <p14:tracePt t="199376" x="2641600" y="4787900"/>
          <p14:tracePt t="199393" x="2654300" y="4787900"/>
          <p14:tracePt t="199409" x="2667000" y="4787900"/>
          <p14:tracePt t="199426" x="2686050" y="4787900"/>
          <p14:tracePt t="199443" x="2705100" y="4781550"/>
          <p14:tracePt t="199459" x="2736850" y="4775200"/>
          <p14:tracePt t="199476" x="2787650" y="4768850"/>
          <p14:tracePt t="199493" x="2838450" y="4762500"/>
          <p14:tracePt t="199510" x="2914650" y="4756150"/>
          <p14:tracePt t="199527" x="3035300" y="4730750"/>
          <p14:tracePt t="199543" x="3124200" y="4711700"/>
          <p14:tracePt t="199559" x="3219450" y="4679950"/>
          <p14:tracePt t="199576" x="3346450" y="4648200"/>
          <p14:tracePt t="199593" x="3498850" y="4597400"/>
          <p14:tracePt t="199609" x="3683000" y="4540250"/>
          <p14:tracePt t="199626" x="3854450" y="4483100"/>
          <p14:tracePt t="199642" x="4051300" y="4445000"/>
          <p14:tracePt t="199659" x="4203700" y="4400550"/>
          <p14:tracePt t="199676" x="4318000" y="4362450"/>
          <p14:tracePt t="199692" x="4419600" y="4337050"/>
          <p14:tracePt t="199709" x="4508500" y="4298950"/>
          <p14:tracePt t="199726" x="4565650" y="4273550"/>
          <p14:tracePt t="199742" x="4635500" y="4241800"/>
          <p14:tracePt t="199759" x="4705350" y="4216400"/>
          <p14:tracePt t="199776" x="4781550" y="4184650"/>
          <p14:tracePt t="199792" x="4883150" y="4159250"/>
          <p14:tracePt t="199809" x="4984750" y="4146550"/>
          <p14:tracePt t="199826" x="5092700" y="4121150"/>
          <p14:tracePt t="199842" x="5213350" y="4089400"/>
          <p14:tracePt t="199859" x="5346700" y="4051300"/>
          <p14:tracePt t="199876" x="5461000" y="4013200"/>
          <p14:tracePt t="199892" x="5581650" y="3987800"/>
          <p14:tracePt t="199909" x="5670550" y="3949700"/>
          <p14:tracePt t="199926" x="5746750" y="3924300"/>
          <p14:tracePt t="199942" x="5797550" y="3905250"/>
          <p14:tracePt t="199959" x="5835650" y="3892550"/>
          <p14:tracePt t="200072" x="5842000" y="3892550"/>
          <p14:tracePt t="200088" x="5848350" y="3892550"/>
          <p14:tracePt t="200096" x="5867400" y="3892550"/>
          <p14:tracePt t="200103" x="5880100" y="3892550"/>
          <p14:tracePt t="200112" x="5892800" y="3892550"/>
          <p14:tracePt t="200126" x="5899150" y="3892550"/>
          <p14:tracePt t="200142" x="5930900" y="3892550"/>
          <p14:tracePt t="200159" x="5949950" y="3892550"/>
          <p14:tracePt t="200216" x="5956300" y="3892550"/>
          <p14:tracePt t="200240" x="5956300" y="3898900"/>
          <p14:tracePt t="200248" x="5956300" y="3905250"/>
          <p14:tracePt t="200264" x="5943600" y="3911600"/>
          <p14:tracePt t="200272" x="5930900" y="3911600"/>
          <p14:tracePt t="200280" x="5930900" y="3917950"/>
          <p14:tracePt t="200293" x="5924550" y="3924300"/>
          <p14:tracePt t="200309" x="5905500" y="3930650"/>
          <p14:tracePt t="200326" x="5867400" y="3949700"/>
          <p14:tracePt t="200343" x="5842000" y="3962400"/>
          <p14:tracePt t="200359" x="5803900" y="3975100"/>
          <p14:tracePt t="200376" x="5797550" y="3981450"/>
          <p14:tracePt t="200392" x="5778500" y="3987800"/>
          <p14:tracePt t="200426" x="5772150" y="3987800"/>
          <p14:tracePt t="200442" x="5765800" y="3987800"/>
          <p14:tracePt t="200459" x="5753100" y="3987800"/>
          <p14:tracePt t="200476" x="5746750" y="3987800"/>
          <p14:tracePt t="200492" x="5740400" y="3987800"/>
          <p14:tracePt t="200528" x="5727700" y="3987800"/>
          <p14:tracePt t="200544" x="5721350" y="3987800"/>
          <p14:tracePt t="200559" x="5708650" y="3981450"/>
          <p14:tracePt t="200584" x="5695950" y="3975100"/>
          <p14:tracePt t="201504" x="5689600" y="3968750"/>
          <p14:tracePt t="201520" x="5683250" y="3962400"/>
          <p14:tracePt t="201536" x="5676900" y="3956050"/>
          <p14:tracePt t="202073" x="5670550" y="3949700"/>
          <p14:tracePt t="202082" x="5670550" y="3943350"/>
          <p14:tracePt t="202121" x="5664200" y="3937000"/>
          <p14:tracePt t="202241" x="5664200" y="3924300"/>
          <p14:tracePt t="202248" x="5664200" y="3917950"/>
          <p14:tracePt t="202273" x="5664200" y="3911600"/>
          <p14:tracePt t="202280" x="5664200" y="3905250"/>
          <p14:tracePt t="202320" x="5664200" y="3886200"/>
          <p14:tracePt t="202353" x="5664200" y="3879850"/>
          <p14:tracePt t="202377" x="5664200" y="3867150"/>
          <p14:tracePt t="202424" x="5664200" y="3860800"/>
          <p14:tracePt t="202441" x="5664200" y="3854450"/>
          <p14:tracePt t="202480" x="5664200" y="3841750"/>
          <p14:tracePt t="202489" x="5664200" y="3835400"/>
          <p14:tracePt t="202496" x="5664200" y="3829050"/>
          <p14:tracePt t="202508" x="5670550" y="3829050"/>
          <p14:tracePt t="202525" x="5670550" y="3822700"/>
          <p14:tracePt t="202542" x="5676900" y="3810000"/>
          <p14:tracePt t="202575" x="5683250" y="3790950"/>
          <p14:tracePt t="202600" x="5683250" y="3784600"/>
          <p14:tracePt t="202617" x="5683250" y="3778250"/>
          <p14:tracePt t="202625" x="5683250" y="3771900"/>
          <p14:tracePt t="202642" x="5683250" y="3759200"/>
          <p14:tracePt t="202664" x="5683250" y="3752850"/>
          <p14:tracePt t="202865" x="5683250" y="3746500"/>
          <p14:tracePt t="202873" x="5695950" y="3733800"/>
          <p14:tracePt t="202897" x="5695950" y="3727450"/>
          <p14:tracePt t="202912" x="5695950" y="3721100"/>
          <p14:tracePt t="202928" x="5702300" y="3714750"/>
          <p14:tracePt t="203033" x="5702300" y="3695700"/>
          <p14:tracePt t="203040" x="5702300" y="3689350"/>
          <p14:tracePt t="203065" x="5708650" y="3676650"/>
          <p14:tracePt t="203080" x="5708650" y="3670300"/>
          <p14:tracePt t="203088" x="5715000" y="3670300"/>
          <p14:tracePt t="203097" x="5721350" y="3663950"/>
          <p14:tracePt t="203112" x="5721350" y="3657600"/>
          <p14:tracePt t="203125" x="5721350" y="3651250"/>
          <p14:tracePt t="203145" x="5727700" y="3644900"/>
          <p14:tracePt t="203161" x="5727700" y="3638550"/>
          <p14:tracePt t="203185" x="5734050" y="3638550"/>
          <p14:tracePt t="203192" x="5734050" y="3632200"/>
          <p14:tracePt t="203208" x="5734050" y="3625850"/>
          <p14:tracePt t="203225" x="5740400" y="3606800"/>
          <p14:tracePt t="203259" x="5746750" y="3581400"/>
          <p14:tracePt t="203275" x="5753100" y="3568700"/>
          <p14:tracePt t="203292" x="5753100" y="3556000"/>
          <p14:tracePt t="203308" x="5753100" y="3530600"/>
          <p14:tracePt t="203325" x="5746750" y="3524250"/>
          <p14:tracePt t="203342" x="5727700" y="3511550"/>
          <p14:tracePt t="203359" x="5721350" y="3511550"/>
          <p14:tracePt t="203375" x="5708650" y="3498850"/>
          <p14:tracePt t="203392" x="5702300" y="3498850"/>
          <p14:tracePt t="203408" x="5683250" y="3492500"/>
          <p14:tracePt t="203425" x="5651500" y="3479800"/>
          <p14:tracePt t="203442" x="5607050" y="3473450"/>
          <p14:tracePt t="203458" x="5537200" y="3467100"/>
          <p14:tracePt t="203475" x="5499100" y="3454400"/>
          <p14:tracePt t="203492" x="5467350" y="3441700"/>
          <p14:tracePt t="203509" x="5435600" y="3435350"/>
          <p14:tracePt t="204009" x="5435600" y="3429000"/>
          <p14:tracePt t="204041" x="5435600" y="3422650"/>
          <p14:tracePt t="204049" x="5435600" y="3416300"/>
          <p14:tracePt t="204089" x="5441950" y="3416300"/>
          <p14:tracePt t="204121" x="5448300" y="3416300"/>
          <p14:tracePt t="204162" x="5461000" y="3416300"/>
          <p14:tracePt t="204176" x="5467350" y="3416300"/>
          <p14:tracePt t="204194" x="5473700" y="3416300"/>
          <p14:tracePt t="204201" x="5480050" y="3409950"/>
          <p14:tracePt t="204209" x="5486400" y="3397250"/>
          <p14:tracePt t="204233" x="5492750" y="3397250"/>
          <p14:tracePt t="204329" x="5492750" y="3384550"/>
          <p14:tracePt t="204353" x="5499100" y="3384550"/>
          <p14:tracePt t="204361" x="5499100" y="3378200"/>
          <p14:tracePt t="204377" x="5505450" y="3371850"/>
          <p14:tracePt t="204393" x="5511800" y="3371850"/>
          <p14:tracePt t="204594" x="5518150" y="3371850"/>
          <p14:tracePt t="204600" x="5524500" y="3359150"/>
          <p14:tracePt t="204609" x="5537200" y="3352800"/>
          <p14:tracePt t="204625" x="5537200" y="3346450"/>
          <p14:tracePt t="204642" x="5543550" y="3346450"/>
          <p14:tracePt t="204913" x="5556250" y="3333750"/>
          <p14:tracePt t="204921" x="5562600" y="3327400"/>
          <p14:tracePt t="204930" x="5568950" y="3327400"/>
          <p14:tracePt t="204946" x="5575300" y="3321050"/>
          <p14:tracePt t="204958" x="5581650" y="3314700"/>
          <p14:tracePt t="205009" x="5588000" y="3308350"/>
          <p14:tracePt t="205017" x="5594350" y="3308350"/>
          <p14:tracePt t="205024" x="5594350" y="3302000"/>
          <p14:tracePt t="205041" x="5600700" y="3302000"/>
          <p14:tracePt t="205058" x="5607050" y="3295650"/>
          <p14:tracePt t="205178" x="5607050" y="3289300"/>
          <p14:tracePt t="205185" x="5619750" y="3282950"/>
          <p14:tracePt t="205193" x="5632450" y="3276600"/>
          <p14:tracePt t="205209" x="5632450" y="3270250"/>
          <p14:tracePt t="205225" x="5651500" y="3263900"/>
          <p14:tracePt t="205258" x="5657850" y="3263900"/>
          <p14:tracePt t="205275" x="5670550" y="3257550"/>
          <p14:tracePt t="205354" x="5689600" y="3257550"/>
          <p14:tracePt t="205362" x="5708650" y="3257550"/>
          <p14:tracePt t="205369" x="5721350" y="3257550"/>
          <p14:tracePt t="205377" x="5734050" y="3257550"/>
          <p14:tracePt t="205392" x="5746750" y="3263900"/>
          <p14:tracePt t="205408" x="5791200" y="3270250"/>
          <p14:tracePt t="205409" x="5797550" y="3270250"/>
          <p14:tracePt t="205425" x="5816600" y="3282950"/>
          <p14:tracePt t="205441" x="5829300" y="3282950"/>
          <p14:tracePt t="205458" x="5835650" y="3282950"/>
          <p14:tracePt t="205538" x="5854700" y="3282950"/>
          <p14:tracePt t="205553" x="5861050" y="3282950"/>
          <p14:tracePt t="205561" x="5873750" y="3282950"/>
          <p14:tracePt t="205569" x="5886450" y="3282950"/>
          <p14:tracePt t="205577" x="5892800" y="3282950"/>
          <p14:tracePt t="205592" x="5905500" y="3282950"/>
          <p14:tracePt t="205608" x="5924550" y="3282950"/>
          <p14:tracePt t="205609" x="5930900" y="3282950"/>
          <p14:tracePt t="205624" x="5956300" y="3282950"/>
          <p14:tracePt t="205641" x="5975350" y="3282950"/>
          <p14:tracePt t="205658" x="5981700" y="3282950"/>
          <p14:tracePt t="205675" x="6000750" y="3282950"/>
          <p14:tracePt t="205691" x="6032500" y="3282950"/>
          <p14:tracePt t="205708" x="6057900" y="3282950"/>
          <p14:tracePt t="205725" x="6076950" y="3282950"/>
          <p14:tracePt t="205741" x="6102350" y="3282950"/>
          <p14:tracePt t="205758" x="6115050" y="3282950"/>
          <p14:tracePt t="205775" x="6121400" y="3282950"/>
          <p14:tracePt t="205792" x="6127750" y="3282950"/>
          <p14:tracePt t="205808" x="6146800" y="3282950"/>
          <p14:tracePt t="205824" x="6153150" y="3282950"/>
          <p14:tracePt t="205841" x="6165850" y="3282950"/>
          <p14:tracePt t="205858" x="6184900" y="3282950"/>
          <p14:tracePt t="205875" x="6197600" y="3282950"/>
          <p14:tracePt t="205891" x="6216650" y="3282950"/>
          <p14:tracePt t="205908" x="6242050" y="3282950"/>
          <p14:tracePt t="205925" x="6261100" y="3282950"/>
          <p14:tracePt t="205941" x="6286500" y="3282950"/>
          <p14:tracePt t="205958" x="6299200" y="3282950"/>
          <p14:tracePt t="205975" x="6311900" y="3282950"/>
          <p14:tracePt t="205991" x="6337300" y="3282950"/>
          <p14:tracePt t="206008" x="6356350" y="3276600"/>
          <p14:tracePt t="206025" x="6362700" y="3276600"/>
          <p14:tracePt t="206090" x="6369050" y="3276600"/>
          <p14:tracePt t="213363" x="6369050" y="3282950"/>
          <p14:tracePt t="213371" x="6362700" y="3282950"/>
          <p14:tracePt t="213387" x="6350000" y="3289300"/>
          <p14:tracePt t="213451" x="6343650" y="3289300"/>
          <p14:tracePt t="215036" x="6350000" y="3289300"/>
          <p14:tracePt t="215052" x="6362700" y="3289300"/>
          <p14:tracePt t="215067" x="6362700" y="3282950"/>
          <p14:tracePt t="215124" x="6369050" y="3282950"/>
          <p14:tracePt t="215139" x="6375400" y="3276600"/>
          <p14:tracePt t="215148" x="6381750" y="3276600"/>
          <p14:tracePt t="215156" x="6388100" y="3276600"/>
          <p14:tracePt t="215172" x="6394450" y="3263900"/>
          <p14:tracePt t="215189" x="6400800" y="3251200"/>
          <p14:tracePt t="215206" x="6407150" y="3232150"/>
          <p14:tracePt t="215223" x="6426200" y="3213100"/>
          <p14:tracePt t="215239" x="6432550" y="3187700"/>
          <p14:tracePt t="215256" x="6445250" y="3168650"/>
          <p14:tracePt t="215273" x="6451600" y="3155950"/>
          <p14:tracePt t="215289" x="6470650" y="3130550"/>
          <p14:tracePt t="215306" x="6477000" y="3105150"/>
          <p14:tracePt t="215322" x="6502400" y="3086100"/>
          <p14:tracePt t="215339" x="6508750" y="3054350"/>
          <p14:tracePt t="215356" x="6534150" y="3028950"/>
          <p14:tracePt t="215372" x="6553200" y="2997200"/>
          <p14:tracePt t="215389" x="6591300" y="2940050"/>
          <p14:tracePt t="215406" x="6610350" y="2921000"/>
          <p14:tracePt t="215423" x="6654800" y="2876550"/>
          <p14:tracePt t="215439" x="6692900" y="2844800"/>
          <p14:tracePt t="215456" x="6724650" y="2813050"/>
          <p14:tracePt t="215473" x="6756400" y="2774950"/>
          <p14:tracePt t="215489" x="6769100" y="2762250"/>
          <p14:tracePt t="215506" x="6800850" y="2730500"/>
          <p14:tracePt t="215522" x="6851650" y="2692400"/>
          <p14:tracePt t="215539" x="6883400" y="2673350"/>
          <p14:tracePt t="215556" x="6908800" y="2654300"/>
          <p14:tracePt t="215572" x="6927850" y="2654300"/>
          <p14:tracePt t="215606" x="6934200" y="2647950"/>
          <p14:tracePt t="215653" x="6940550" y="2641600"/>
          <p14:tracePt t="215667" x="6953250" y="2641600"/>
          <p14:tracePt t="215676" x="6959600" y="2641600"/>
          <p14:tracePt t="215691" x="6972300" y="2635250"/>
          <p14:tracePt t="215699" x="6978650" y="2635250"/>
          <p14:tracePt t="215884" x="6978650" y="2628900"/>
          <p14:tracePt t="215892" x="6997700" y="2616200"/>
          <p14:tracePt t="215899" x="7010400" y="2609850"/>
          <p14:tracePt t="215908" x="7016750" y="2603500"/>
          <p14:tracePt t="215922" x="7035800" y="2597150"/>
          <p14:tracePt t="215939" x="7054850" y="2578100"/>
          <p14:tracePt t="215956" x="7073900" y="2559050"/>
          <p14:tracePt t="215973" x="7080250" y="2559050"/>
          <p14:tracePt t="215989" x="7092950" y="2540000"/>
          <p14:tracePt t="216006" x="7099300" y="2540000"/>
          <p14:tracePt t="216022" x="7105650" y="2533650"/>
          <p14:tracePt t="216039" x="7105650" y="2520950"/>
          <p14:tracePt t="216056" x="7124700" y="2489200"/>
          <p14:tracePt t="216073" x="7150100" y="2451100"/>
          <p14:tracePt t="216075" x="7156450" y="2438400"/>
          <p14:tracePt t="216089" x="7156450" y="2425700"/>
          <p14:tracePt t="216106" x="7175500" y="2393950"/>
          <p14:tracePt t="216123" x="7181850" y="2355850"/>
          <p14:tracePt t="216139" x="7181850" y="2336800"/>
          <p14:tracePt t="216156" x="7188200" y="2305050"/>
          <p14:tracePt t="216172" x="7194550" y="2279650"/>
          <p14:tracePt t="216189" x="7200900" y="2260600"/>
          <p14:tracePt t="216206" x="7200900" y="2247900"/>
          <p14:tracePt t="216222" x="7200900" y="2228850"/>
          <p14:tracePt t="216239" x="7200900" y="2209800"/>
          <p14:tracePt t="216256" x="7200900" y="2197100"/>
          <p14:tracePt t="216272" x="7200900" y="2184400"/>
          <p14:tracePt t="216289" x="7207250" y="2171700"/>
          <p14:tracePt t="216306" x="7213600" y="2159000"/>
          <p14:tracePt t="216323" x="7213600" y="2139950"/>
          <p14:tracePt t="216571" x="7213600" y="2159000"/>
          <p14:tracePt t="216580" x="7207250" y="2159000"/>
          <p14:tracePt t="216596" x="7188200" y="2165350"/>
          <p14:tracePt t="216605" x="7181850" y="2165350"/>
          <p14:tracePt t="216622" x="7162800" y="2178050"/>
          <p14:tracePt t="216639" x="7156450" y="2178050"/>
          <p14:tracePt t="216656" x="7150100" y="2178050"/>
          <p14:tracePt t="216672" x="7150100" y="2184400"/>
          <p14:tracePt t="216716" x="7143750" y="2184400"/>
          <p14:tracePt t="216804" x="7137400" y="2184400"/>
          <p14:tracePt t="216828" x="7131050" y="2178050"/>
          <p14:tracePt t="216844" x="7131050" y="2165350"/>
          <p14:tracePt t="216852" x="7124700" y="2165350"/>
          <p14:tracePt t="216868" x="7124700" y="2152650"/>
          <p14:tracePt t="216876" x="7118350" y="2146300"/>
          <p14:tracePt t="216889" x="7112000" y="2139950"/>
          <p14:tracePt t="216905" x="7112000" y="2133600"/>
          <p14:tracePt t="216922" x="7105650" y="2120900"/>
          <p14:tracePt t="216939" x="7105650" y="2114550"/>
          <p14:tracePt t="216955" x="7092950" y="2101850"/>
          <p14:tracePt t="216972" x="7080250" y="2089150"/>
          <p14:tracePt t="216989" x="7067550" y="2076450"/>
          <p14:tracePt t="217006" x="7061200" y="2070100"/>
          <p14:tracePt t="217022" x="7048500" y="2051050"/>
          <p14:tracePt t="217039" x="7029450" y="2038350"/>
          <p14:tracePt t="217055" x="6997700" y="2019300"/>
          <p14:tracePt t="217072" x="6972300" y="2000250"/>
          <p14:tracePt t="217093" x="6965950" y="1993900"/>
          <p14:tracePt t="217108" x="6965950" y="1987550"/>
          <p14:tracePt t="217124" x="6965950" y="1981200"/>
          <p14:tracePt t="217139" x="6959600" y="1968500"/>
          <p14:tracePt t="217155" x="6953250" y="1962150"/>
          <p14:tracePt t="217172" x="6953250" y="1949450"/>
          <p14:tracePt t="217205" x="6953250" y="1930400"/>
          <p14:tracePt t="217222" x="6953250" y="1917700"/>
          <p14:tracePt t="217239" x="6953250" y="1905000"/>
          <p14:tracePt t="217255" x="6953250" y="1885950"/>
          <p14:tracePt t="217272" x="6953250" y="1873250"/>
          <p14:tracePt t="217289" x="6953250" y="1847850"/>
          <p14:tracePt t="217305" x="6965950" y="1822450"/>
          <p14:tracePt t="217323" x="6972300" y="1803400"/>
          <p14:tracePt t="217339" x="6978650" y="1784350"/>
          <p14:tracePt t="217355" x="6985000" y="1765300"/>
          <p14:tracePt t="217372" x="6997700" y="1746250"/>
          <p14:tracePt t="217389" x="7004050" y="1720850"/>
          <p14:tracePt t="217405" x="7023100" y="1695450"/>
          <p14:tracePt t="217422" x="7029450" y="1676400"/>
          <p14:tracePt t="217439" x="7042150" y="1663700"/>
          <p14:tracePt t="217456" x="7048500" y="1644650"/>
          <p14:tracePt t="217489" x="7054850" y="1638300"/>
          <p14:tracePt t="217541" x="7067550" y="1638300"/>
          <p14:tracePt t="217548" x="7073900" y="1638300"/>
          <p14:tracePt t="217556" x="7080250" y="1625600"/>
          <p14:tracePt t="217572" x="7105650" y="1612900"/>
          <p14:tracePt t="217589" x="7137400" y="1593850"/>
          <p14:tracePt t="217605" x="7156450" y="1581150"/>
          <p14:tracePt t="217622" x="7175500" y="1581150"/>
          <p14:tracePt t="217639" x="7181850" y="1568450"/>
          <p14:tracePt t="217672" x="7194550" y="1568450"/>
          <p14:tracePt t="217689" x="7200900" y="1568450"/>
          <p14:tracePt t="217705" x="7219950" y="1562100"/>
          <p14:tracePt t="217722" x="7226300" y="1549400"/>
          <p14:tracePt t="217739" x="7245350" y="1543050"/>
          <p14:tracePt t="217755" x="7264400" y="1536700"/>
          <p14:tracePt t="217772" x="7277100" y="1536700"/>
          <p14:tracePt t="217805" x="7296150" y="1536700"/>
          <p14:tracePt t="217822" x="7302500" y="1530350"/>
          <p14:tracePt t="217839" x="7308850" y="1524000"/>
          <p14:tracePt t="217855" x="7321550" y="1517650"/>
          <p14:tracePt t="217872" x="7327900" y="1511300"/>
          <p14:tracePt t="217889" x="7340600" y="1511300"/>
          <p14:tracePt t="217905" x="7346950" y="1504950"/>
          <p14:tracePt t="217922" x="7353300" y="1504950"/>
          <p14:tracePt t="217939" x="7359650" y="1504950"/>
          <p14:tracePt t="217955" x="7366000" y="1504950"/>
          <p14:tracePt t="217972" x="7378700" y="1498600"/>
          <p14:tracePt t="217988" x="7385050" y="1498600"/>
          <p14:tracePt t="218005" x="7391400" y="1498600"/>
          <p14:tracePt t="218022" x="7410450" y="1492250"/>
          <p14:tracePt t="218038" x="7435850" y="1485900"/>
          <p14:tracePt t="218055" x="7461250" y="1485900"/>
          <p14:tracePt t="218072" x="7499350" y="1479550"/>
          <p14:tracePt t="218089" x="7531100" y="1479550"/>
          <p14:tracePt t="218105" x="7562850" y="1479550"/>
          <p14:tracePt t="218108" x="7575550" y="1479550"/>
          <p14:tracePt t="218122" x="7588250" y="1479550"/>
          <p14:tracePt t="218139" x="7620000" y="1479550"/>
          <p14:tracePt t="218155" x="7645400" y="1479550"/>
          <p14:tracePt t="218172" x="7664450" y="1479550"/>
          <p14:tracePt t="218188" x="7696200" y="1479550"/>
          <p14:tracePt t="218205" x="7740650" y="1479550"/>
          <p14:tracePt t="218222" x="7791450" y="1485900"/>
          <p14:tracePt t="218238" x="7835900" y="1504950"/>
          <p14:tracePt t="218255" x="7867650" y="1517650"/>
          <p14:tracePt t="218272" x="7893050" y="1524000"/>
          <p14:tracePt t="218288" x="7912100" y="1530350"/>
          <p14:tracePt t="218305" x="7924800" y="1536700"/>
          <p14:tracePt t="218322" x="7931150" y="1536700"/>
          <p14:tracePt t="218596" x="7937500" y="1543050"/>
          <p14:tracePt t="218604" x="7950200" y="1549400"/>
          <p14:tracePt t="218629" x="7950200" y="1555750"/>
          <p14:tracePt t="218636" x="7956550" y="1562100"/>
          <p14:tracePt t="218652" x="7956550" y="1568450"/>
          <p14:tracePt t="218660" x="7956550" y="1574800"/>
          <p14:tracePt t="218672" x="7956550" y="1581150"/>
          <p14:tracePt t="218688" x="7956550" y="1593850"/>
          <p14:tracePt t="218705" x="7956550" y="1600200"/>
          <p14:tracePt t="218722" x="7956550" y="1606550"/>
          <p14:tracePt t="218739" x="7956550" y="1619250"/>
          <p14:tracePt t="218812" x="7956550" y="1625600"/>
          <p14:tracePt t="218820" x="7956550" y="1631950"/>
          <p14:tracePt t="219013" x="7962900" y="1638300"/>
          <p14:tracePt t="219021" x="7975600" y="1651000"/>
          <p14:tracePt t="219029" x="7981950" y="1651000"/>
          <p14:tracePt t="219038" x="7981950" y="1657350"/>
          <p14:tracePt t="219055" x="8001000" y="1657350"/>
          <p14:tracePt t="219072" x="8013700" y="1670050"/>
          <p14:tracePt t="219088" x="8020050" y="1670050"/>
          <p14:tracePt t="219105" x="8032750" y="1676400"/>
          <p14:tracePt t="219122" x="8032750" y="1682750"/>
          <p14:tracePt t="219138" x="8051800" y="1695450"/>
          <p14:tracePt t="219172" x="8070850" y="1701800"/>
          <p14:tracePt t="219189" x="8077200" y="1708150"/>
          <p14:tracePt t="219205" x="8089900" y="1714500"/>
          <p14:tracePt t="219222" x="8089900" y="1720850"/>
          <p14:tracePt t="219238" x="8102600" y="1727200"/>
          <p14:tracePt t="219255" x="8115300" y="1727200"/>
          <p14:tracePt t="219272" x="8128000" y="1739900"/>
          <p14:tracePt t="219288" x="8147050" y="1752600"/>
          <p14:tracePt t="219341" x="8153400" y="1758950"/>
          <p14:tracePt t="219348" x="8159750" y="1765300"/>
          <p14:tracePt t="219357" x="8166100" y="1765300"/>
          <p14:tracePt t="219388" x="8166100" y="1771650"/>
          <p14:tracePt t="219412" x="8172450" y="1778000"/>
          <p14:tracePt t="219446" x="8178800" y="1784350"/>
          <p14:tracePt t="219468" x="8185150" y="1790700"/>
          <p14:tracePt t="219588" x="8191500" y="1797050"/>
          <p14:tracePt t="219596" x="8197850" y="1809750"/>
          <p14:tracePt t="219614" x="8197850" y="1816100"/>
          <p14:tracePt t="219628" x="8210550" y="1822450"/>
          <p14:tracePt t="219693" x="8210550" y="1828800"/>
          <p14:tracePt t="219788" x="8216900" y="1835150"/>
          <p14:tracePt t="219797" x="8216900" y="1841500"/>
          <p14:tracePt t="219836" x="8216900" y="1854200"/>
          <p14:tracePt t="219869" x="8223250" y="1860550"/>
          <p14:tracePt t="220005" x="8235950" y="1873250"/>
          <p14:tracePt t="220021" x="8235950" y="1879600"/>
          <p14:tracePt t="220037" x="8242300" y="1885950"/>
          <p14:tracePt t="220053" x="8242300" y="1892300"/>
          <p14:tracePt t="220061" x="8248650" y="1898650"/>
          <p14:tracePt t="220071" x="8255000" y="1911350"/>
          <p14:tracePt t="220088" x="8261350" y="1917700"/>
          <p14:tracePt t="220105" x="8274050" y="1930400"/>
          <p14:tracePt t="220121" x="8274050" y="1936750"/>
          <p14:tracePt t="220138" x="8280400" y="1936750"/>
          <p14:tracePt t="220155" x="8293100" y="1949450"/>
          <p14:tracePt t="220171" x="8293100" y="1962150"/>
          <p14:tracePt t="220188" x="8305800" y="1974850"/>
          <p14:tracePt t="220205" x="8305800" y="1993900"/>
          <p14:tracePt t="220221" x="8305800" y="2019300"/>
          <p14:tracePt t="220238" x="8305800" y="2032000"/>
          <p14:tracePt t="220255" x="8305800" y="2044700"/>
          <p14:tracePt t="220272" x="8305800" y="2057400"/>
          <p14:tracePt t="220288" x="8305800" y="2063750"/>
          <p14:tracePt t="220356" x="8305800" y="2070100"/>
          <p14:tracePt t="220365" x="8305800" y="2076450"/>
          <p14:tracePt t="220749" x="8305800" y="2089150"/>
          <p14:tracePt t="221437" x="8312150" y="2095500"/>
          <p14:tracePt t="221445" x="8324850" y="2095500"/>
          <p14:tracePt t="221454" x="8324850" y="2101850"/>
          <p14:tracePt t="221471" x="8331200" y="2101850"/>
          <p14:tracePt t="221692" x="8331200" y="2108200"/>
          <p14:tracePt t="221700" x="8331200" y="2114550"/>
          <p14:tracePt t="221709" x="8331200" y="2120900"/>
          <p14:tracePt t="221725" x="8324850" y="2127250"/>
          <p14:tracePt t="221765" x="8324850" y="2133600"/>
          <p14:tracePt t="221781" x="8318500" y="2139950"/>
          <p14:tracePt t="221797" x="8318500" y="2146300"/>
          <p14:tracePt t="221814" x="8312150" y="2152650"/>
          <p14:tracePt t="221829" x="8312150" y="2159000"/>
          <p14:tracePt t="221837" x="8305800" y="2159000"/>
          <p14:tracePt t="221845" x="8305800" y="2165350"/>
          <p14:tracePt t="221854" x="8299450" y="2171700"/>
          <p14:tracePt t="221871" x="8299450" y="2178050"/>
          <p14:tracePt t="221888" x="8293100" y="2197100"/>
          <p14:tracePt t="221905" x="8280400" y="2209800"/>
          <p14:tracePt t="221921" x="8274050" y="2222500"/>
          <p14:tracePt t="222021" x="8261350" y="2235200"/>
          <p14:tracePt t="222038" x="8261350" y="2241550"/>
          <p14:tracePt t="222069" x="8255000" y="2260600"/>
          <p14:tracePt t="222238" x="8248650" y="2266950"/>
          <p14:tracePt t="222245" x="8242300" y="2266950"/>
          <p14:tracePt t="222262" x="8235950" y="2266950"/>
          <p14:tracePt t="222271" x="8229600" y="2266950"/>
          <p14:tracePt t="222288" x="8210550" y="2266950"/>
          <p14:tracePt t="222304" x="8185150" y="2266950"/>
          <p14:tracePt t="222321" x="8147050" y="2266950"/>
          <p14:tracePt t="222338" x="8102600" y="2266950"/>
          <p14:tracePt t="222354" x="8070850" y="2266950"/>
          <p14:tracePt t="222371" x="8039100" y="2266950"/>
          <p14:tracePt t="222388" x="8013700" y="2266950"/>
          <p14:tracePt t="222404" x="7988300" y="2266950"/>
          <p14:tracePt t="222421" x="7975600" y="2266950"/>
          <p14:tracePt t="222438" x="7956550" y="2266950"/>
          <p14:tracePt t="222454" x="7931150" y="2266950"/>
          <p14:tracePt t="222471" x="7905750" y="2266950"/>
          <p14:tracePt t="222488" x="7874000" y="2266950"/>
          <p14:tracePt t="222504" x="7848600" y="2273300"/>
          <p14:tracePt t="222521" x="7816850" y="2273300"/>
          <p14:tracePt t="222538" x="7797800" y="2273300"/>
          <p14:tracePt t="222554" x="7791450" y="2273300"/>
          <p14:tracePt t="222571" x="7772400" y="2273300"/>
          <p14:tracePt t="222588" x="7734300" y="2273300"/>
          <p14:tracePt t="222604" x="7696200" y="2273300"/>
          <p14:tracePt t="222621" x="7664450" y="2273300"/>
          <p14:tracePt t="222638" x="7639050" y="2273300"/>
          <p14:tracePt t="222654" x="7620000" y="2273300"/>
          <p14:tracePt t="222671" x="7607300" y="2273300"/>
          <p14:tracePt t="222733" x="7594600" y="2273300"/>
          <p14:tracePt t="222741" x="7581900" y="2273300"/>
          <p14:tracePt t="222749" x="7569200" y="2273300"/>
          <p14:tracePt t="222757" x="7556500" y="2273300"/>
          <p14:tracePt t="222771" x="7543800" y="2273300"/>
          <p14:tracePt t="222788" x="7512050" y="2273300"/>
          <p14:tracePt t="222804" x="7493000" y="2273300"/>
          <p14:tracePt t="222863" x="7486650" y="2273300"/>
          <p14:tracePt t="222877" x="7480300" y="2273300"/>
          <p14:tracePt t="222885" x="7461250" y="2273300"/>
          <p14:tracePt t="222893" x="7448550" y="2273300"/>
          <p14:tracePt t="222904" x="7435850" y="2273300"/>
          <p14:tracePt t="222921" x="7410450" y="2273300"/>
          <p14:tracePt t="222938" x="7378700" y="2266950"/>
          <p14:tracePt t="222954" x="7366000" y="2266950"/>
          <p14:tracePt t="222971" x="7359650" y="2260600"/>
          <p14:tracePt t="222988" x="7353300" y="2260600"/>
          <p14:tracePt t="223004" x="7340600" y="2260600"/>
          <p14:tracePt t="223021" x="7327900" y="2260600"/>
          <p14:tracePt t="223037" x="7308850" y="2260600"/>
          <p14:tracePt t="223054" x="7289800" y="2260600"/>
          <p14:tracePt t="223088" x="7283450" y="2260600"/>
          <p14:tracePt t="223389" x="7264400" y="2260600"/>
          <p14:tracePt t="223398" x="7258050" y="2254250"/>
          <p14:tracePt t="223413" x="7251700" y="2254250"/>
          <p14:tracePt t="223726" x="7245350" y="2254250"/>
          <p14:tracePt t="223733" x="7239000" y="2254250"/>
          <p14:tracePt t="223742" x="7232650" y="2254250"/>
          <p14:tracePt t="223758" x="7219950" y="2254250"/>
          <p14:tracePt t="223771" x="7213600" y="2254250"/>
          <p14:tracePt t="224406" x="7200900" y="2254250"/>
          <p14:tracePt t="224414" x="7169150" y="2241550"/>
          <p14:tracePt t="224422" x="7143750" y="2235200"/>
          <p14:tracePt t="224437" x="7112000" y="2228850"/>
          <p14:tracePt t="224454" x="7080250" y="2222500"/>
          <p14:tracePt t="224470" x="7061200" y="2209800"/>
          <p14:tracePt t="224487" x="7054850" y="2209800"/>
          <p14:tracePt t="224504" x="7029450" y="2209800"/>
          <p14:tracePt t="224521" x="7016750" y="2209800"/>
          <p14:tracePt t="224537" x="7010400" y="2203450"/>
          <p14:tracePt t="224554" x="6997700" y="2197100"/>
          <p14:tracePt t="224570" x="6978650" y="2184400"/>
          <p14:tracePt t="224587" x="6965950" y="2171700"/>
          <p14:tracePt t="224604" x="6927850" y="2152650"/>
          <p14:tracePt t="224620" x="6908800" y="2133600"/>
          <p14:tracePt t="224637" x="6902450" y="2114550"/>
          <p14:tracePt t="224654" x="6902450" y="2101850"/>
          <p14:tracePt t="224670" x="6902450" y="2063750"/>
          <p14:tracePt t="224687" x="6908800" y="2032000"/>
          <p14:tracePt t="224704" x="6927850" y="1987550"/>
          <p14:tracePt t="224720" x="6946900" y="1943100"/>
          <p14:tracePt t="224737" x="6972300" y="1911350"/>
          <p14:tracePt t="224754" x="6985000" y="1892300"/>
          <p14:tracePt t="224770" x="6991350" y="1873250"/>
          <p14:tracePt t="224787" x="7010400" y="1841500"/>
          <p14:tracePt t="224804" x="7016750" y="1828800"/>
          <p14:tracePt t="224821" x="7023100" y="1797050"/>
          <p14:tracePt t="224837" x="7029450" y="1784350"/>
          <p14:tracePt t="224854" x="7035800" y="1765300"/>
          <p14:tracePt t="224870" x="7035800" y="1752600"/>
          <p14:tracePt t="224887" x="7042150" y="1733550"/>
          <p14:tracePt t="224904" x="7054850" y="1708150"/>
          <p14:tracePt t="224920" x="7067550" y="1689100"/>
          <p14:tracePt t="224937" x="7080250" y="1657350"/>
          <p14:tracePt t="224954" x="7092950" y="1644650"/>
          <p14:tracePt t="224970" x="7112000" y="1631950"/>
          <p14:tracePt t="224987" x="7131050" y="1606550"/>
          <p14:tracePt t="225004" x="7150100" y="1593850"/>
          <p14:tracePt t="225021" x="7175500" y="1581150"/>
          <p14:tracePt t="225037" x="7194550" y="1568450"/>
          <p14:tracePt t="225054" x="7207250" y="1568450"/>
          <p14:tracePt t="225070" x="7232650" y="1555750"/>
          <p14:tracePt t="225087" x="7258050" y="1549400"/>
          <p14:tracePt t="225104" x="7283450" y="1549400"/>
          <p14:tracePt t="225120" x="7308850" y="1549400"/>
          <p14:tracePt t="225137" x="7334250" y="1549400"/>
          <p14:tracePt t="225154" x="7353300" y="1549400"/>
          <p14:tracePt t="225170" x="7359650" y="1549400"/>
          <p14:tracePt t="225187" x="7366000" y="1549400"/>
          <p14:tracePt t="225204" x="7385050" y="1549400"/>
          <p14:tracePt t="225220" x="7410450" y="1549400"/>
          <p14:tracePt t="225237" x="7473950" y="1549400"/>
          <p14:tracePt t="225254" x="7531100" y="1568450"/>
          <p14:tracePt t="225270" x="7562850" y="1574800"/>
          <p14:tracePt t="225287" x="7581900" y="1581150"/>
          <p14:tracePt t="225606" x="7588250" y="1587500"/>
          <p14:tracePt t="225623" x="7588250" y="1593850"/>
          <p14:tracePt t="225638" x="7588250" y="1600200"/>
          <p14:tracePt t="225646" x="7588250" y="1606550"/>
          <p14:tracePt t="225655" x="7588250" y="1612900"/>
          <p14:tracePt t="225726" x="7588250" y="1619250"/>
          <p14:tracePt t="225878" x="7588250" y="1625600"/>
          <p14:tracePt t="225894" x="7588250" y="1631950"/>
          <p14:tracePt t="225927" x="7588250" y="1638300"/>
          <p14:tracePt t="225934" x="7588250" y="1644650"/>
          <p14:tracePt t="225966" x="7588250" y="1651000"/>
          <p14:tracePt t="225982" x="7588250" y="1657350"/>
          <p14:tracePt t="225991" x="7588250" y="1663700"/>
          <p14:tracePt t="226006" x="7588250" y="1670050"/>
          <p14:tracePt t="226022" x="7588250" y="1676400"/>
          <p14:tracePt t="226046" x="7588250" y="1689100"/>
          <p14:tracePt t="226062" x="7588250" y="1695450"/>
          <p14:tracePt t="226078" x="7588250" y="1701800"/>
          <p14:tracePt t="226094" x="7588250" y="1714500"/>
          <p14:tracePt t="226118" x="7588250" y="1720850"/>
          <p14:tracePt t="226150" x="7588250" y="1727200"/>
          <p14:tracePt t="226182" x="7588250" y="1733550"/>
          <p14:tracePt t="226222" x="7588250" y="1739900"/>
          <p14:tracePt t="226229" x="7588250" y="1746250"/>
          <p14:tracePt t="226542" x="7588250" y="1765300"/>
          <p14:tracePt t="226566" x="7588250" y="1771650"/>
          <p14:tracePt t="226575" x="7588250" y="1784350"/>
          <p14:tracePt t="226598" x="7588250" y="1790700"/>
          <p14:tracePt t="226629" x="7588250" y="1797050"/>
          <p14:tracePt t="226710" x="7588250" y="1803400"/>
          <p14:tracePt t="226814" x="7588250" y="1816100"/>
          <p14:tracePt t="226822" x="7581900" y="1822450"/>
          <p14:tracePt t="226854" x="7581900" y="1828800"/>
          <p14:tracePt t="226862" x="7581900" y="1835150"/>
          <p14:tracePt t="226871" x="7581900" y="1841500"/>
          <p14:tracePt t="226886" x="7575550" y="1860550"/>
          <p14:tracePt t="226903" x="7575550" y="1866900"/>
          <p14:tracePt t="226920" x="7569200" y="1879600"/>
          <p14:tracePt t="226937" x="7556500" y="1892300"/>
          <p14:tracePt t="226953" x="7550150" y="1898650"/>
          <p14:tracePt t="226970" x="7550150" y="1911350"/>
          <p14:tracePt t="226987" x="7543800" y="1911350"/>
          <p14:tracePt t="227003" x="7537450" y="1924050"/>
          <p14:tracePt t="227020" x="7524750" y="1936750"/>
          <p14:tracePt t="227037" x="7524750" y="1943100"/>
          <p14:tracePt t="227053" x="7512050" y="1949450"/>
          <p14:tracePt t="227070" x="7505700" y="1955800"/>
          <p14:tracePt t="227087" x="7493000" y="1968500"/>
          <p14:tracePt t="227103" x="7467600" y="1987550"/>
          <p14:tracePt t="227120" x="7448550" y="1993900"/>
          <p14:tracePt t="227137" x="7397750" y="2019300"/>
          <p14:tracePt t="227153" x="7340600" y="2051050"/>
          <p14:tracePt t="227170" x="7289800" y="2082800"/>
          <p14:tracePt t="227187" x="7239000" y="2101850"/>
          <p14:tracePt t="227203" x="7200900" y="2114550"/>
          <p14:tracePt t="227220" x="7156450" y="2139950"/>
          <p14:tracePt t="227237" x="7131050" y="2146300"/>
          <p14:tracePt t="227253" x="7105650" y="2171700"/>
          <p14:tracePt t="227270" x="7086600" y="2190750"/>
          <p14:tracePt t="227287" x="7067550" y="2197100"/>
          <p14:tracePt t="227303" x="7035800" y="2216150"/>
          <p14:tracePt t="227320" x="6991350" y="2247900"/>
          <p14:tracePt t="227336" x="6946900" y="2273300"/>
          <p14:tracePt t="227353" x="6902450" y="2298700"/>
          <p14:tracePt t="227370" x="6851650" y="2324100"/>
          <p14:tracePt t="227387" x="6819900" y="2349500"/>
          <p14:tracePt t="227403" x="6794500" y="2368550"/>
          <p14:tracePt t="227420" x="6750050" y="2393950"/>
          <p14:tracePt t="227437" x="6680200" y="2451100"/>
          <p14:tracePt t="227453" x="6546850" y="2520950"/>
          <p14:tracePt t="227470" x="6413500" y="2590800"/>
          <p14:tracePt t="227486" x="6223000" y="2667000"/>
          <p14:tracePt t="227503" x="6038850" y="2762250"/>
          <p14:tracePt t="227520" x="5905500" y="2838450"/>
          <p14:tracePt t="227536" x="5772150" y="2933700"/>
          <p14:tracePt t="227553" x="5676900" y="3003550"/>
          <p14:tracePt t="227570" x="5594350" y="3060700"/>
          <p14:tracePt t="227587" x="5499100" y="3117850"/>
          <p14:tracePt t="227603" x="5435600" y="3155950"/>
          <p14:tracePt t="227620" x="5372100" y="3200400"/>
          <p14:tracePt t="227637" x="5340350" y="3232150"/>
          <p14:tracePt t="227653" x="5270500" y="3270250"/>
          <p14:tracePt t="227656" x="5270500" y="3276600"/>
          <p14:tracePt t="227670" x="5232400" y="3302000"/>
          <p14:tracePt t="227686" x="5168900" y="3359150"/>
          <p14:tracePt t="227703" x="5092700" y="3429000"/>
          <p14:tracePt t="227720" x="5041900" y="3460750"/>
          <p14:tracePt t="227736" x="4984750" y="3492500"/>
          <p14:tracePt t="227753" x="4978400" y="3492500"/>
          <p14:tracePt t="227770" x="4946650" y="3530600"/>
          <p14:tracePt t="227787" x="4864100" y="3549650"/>
          <p14:tracePt t="227803" x="4800600" y="3549650"/>
          <p14:tracePt t="227820" x="4737100" y="3556000"/>
          <p14:tracePt t="227836" x="4673600" y="3587750"/>
          <p14:tracePt t="227853" x="4622800" y="3644900"/>
          <p14:tracePt t="227870" x="4610100" y="3657600"/>
          <p14:tracePt t="227919" x="4603750" y="3663950"/>
          <p14:tracePt t="227927" x="4603750" y="3670300"/>
          <p14:tracePt t="227936" x="4603750" y="3676650"/>
          <p14:tracePt t="227953" x="4591050" y="3689350"/>
          <p14:tracePt t="227970" x="4591050" y="3708400"/>
          <p14:tracePt t="228003" x="4578350" y="3714750"/>
          <p14:tracePt t="228020" x="4572000" y="3727450"/>
          <p14:tracePt t="228036" x="4565650" y="3727450"/>
          <p14:tracePt t="228215" x="4559300" y="3727450"/>
          <p14:tracePt t="228239" x="4559300" y="3714750"/>
          <p14:tracePt t="228262" x="4559300" y="3708400"/>
          <p14:tracePt t="228271" x="4546600" y="3695700"/>
          <p14:tracePt t="228286" x="4540250" y="3695700"/>
          <p14:tracePt t="228295" x="4540250" y="3689350"/>
          <p14:tracePt t="228303" x="4540250" y="3683000"/>
          <p14:tracePt t="228320" x="4533900" y="3683000"/>
          <p14:tracePt t="228342" x="4527550" y="3663950"/>
          <p14:tracePt t="228359" x="4514850" y="3657600"/>
          <p14:tracePt t="228391" x="4508500" y="3651250"/>
          <p14:tracePt t="228398" x="4502150" y="3651250"/>
          <p14:tracePt t="228408" x="4489450" y="3638550"/>
          <p14:tracePt t="228420" x="4483100" y="3638550"/>
          <p14:tracePt t="228436" x="4476750" y="3632200"/>
          <p14:tracePt t="228453" x="4438650" y="3619500"/>
          <p14:tracePt t="228470" x="4413250" y="3613150"/>
          <p14:tracePt t="228486" x="4394200" y="3613150"/>
          <p14:tracePt t="228503" x="4362450" y="3606800"/>
          <p14:tracePt t="228520" x="4337050" y="3606800"/>
          <p14:tracePt t="228536" x="4318000" y="3600450"/>
          <p14:tracePt t="228570" x="4311650" y="3600450"/>
          <p14:tracePt t="228608" x="4298950" y="3600450"/>
          <p14:tracePt t="228614" x="4286250" y="3600450"/>
          <p14:tracePt t="228622" x="4260850" y="3587750"/>
          <p14:tracePt t="228638" x="4241800" y="3581400"/>
          <p14:tracePt t="228653" x="4216400" y="3575050"/>
          <p14:tracePt t="228655" x="4203700" y="3575050"/>
          <p14:tracePt t="228671" x="4184650" y="3575050"/>
          <p14:tracePt t="228686" x="4152900" y="3562350"/>
          <p14:tracePt t="228703" x="4127500" y="3556000"/>
          <p14:tracePt t="228720" x="4108450" y="3556000"/>
          <p14:tracePt t="228736" x="4095750" y="3556000"/>
          <p14:tracePt t="228753" x="4083050" y="3556000"/>
          <p14:tracePt t="228770" x="4076700" y="3556000"/>
          <p14:tracePt t="228786" x="4064000" y="3556000"/>
          <p14:tracePt t="228803" x="4044950" y="3556000"/>
          <p14:tracePt t="228820" x="4032250" y="3556000"/>
          <p14:tracePt t="228836" x="4006850" y="3562350"/>
          <p14:tracePt t="228853" x="3987800" y="3562350"/>
          <p14:tracePt t="228869" x="3981450" y="3562350"/>
          <p14:tracePt t="228886" x="3975100" y="3568700"/>
          <p14:tracePt t="228920" x="3962400" y="3568700"/>
          <p14:tracePt t="228936" x="3956050" y="3568700"/>
          <p14:tracePt t="228953" x="3937000" y="3568700"/>
          <p14:tracePt t="228970" x="3924300" y="3568700"/>
          <p14:tracePt t="229055" x="3917950" y="3568700"/>
          <p14:tracePt t="229070" x="3911600" y="3568700"/>
          <p14:tracePt t="229079" x="3898900" y="3568700"/>
          <p14:tracePt t="229086" x="3892550" y="3581400"/>
          <p14:tracePt t="229103" x="3886200" y="3587750"/>
          <p14:tracePt t="229120" x="3879850" y="3587750"/>
          <p14:tracePt t="229143" x="3879850" y="3600450"/>
          <p14:tracePt t="229158" x="3867150" y="3613150"/>
          <p14:tracePt t="229207" x="3867150" y="3632200"/>
          <p14:tracePt t="229215" x="3860800" y="3638550"/>
          <p14:tracePt t="229232" x="3860800" y="3651250"/>
          <p14:tracePt t="229240" x="3860800" y="3657600"/>
          <p14:tracePt t="229255" x="3854450" y="3663950"/>
          <p14:tracePt t="229271" x="3854450" y="3676650"/>
          <p14:tracePt t="229287" x="3848100" y="3683000"/>
          <p14:tracePt t="229303" x="3848100" y="3689350"/>
          <p14:tracePt t="229319" x="3848100" y="3695700"/>
          <p14:tracePt t="229336" x="3841750" y="3708400"/>
          <p14:tracePt t="229353" x="3835400" y="3714750"/>
          <p14:tracePt t="229370" x="3835400" y="3721100"/>
          <p14:tracePt t="229386" x="3835400" y="3733800"/>
          <p14:tracePt t="229403" x="3835400" y="3746500"/>
          <p14:tracePt t="229420" x="3835400" y="3765550"/>
          <p14:tracePt t="229436" x="3822700" y="3784600"/>
          <p14:tracePt t="229453" x="3822700" y="3790950"/>
          <p14:tracePt t="229469" x="3822700" y="3797300"/>
          <p14:tracePt t="229486" x="3822700" y="3810000"/>
          <p14:tracePt t="229503" x="3822700" y="3816350"/>
          <p14:tracePt t="229519" x="3822700" y="3822700"/>
          <p14:tracePt t="229553" x="3822700" y="3835400"/>
          <p14:tracePt t="229569" x="3822700" y="3841750"/>
          <p14:tracePt t="229586" x="3822700" y="3854450"/>
          <p14:tracePt t="229603" x="3822700" y="3860800"/>
          <p14:tracePt t="229619" x="3822700" y="3873500"/>
          <p14:tracePt t="229656" x="3822700" y="3886200"/>
          <p14:tracePt t="229669" x="3822700" y="3892550"/>
          <p14:tracePt t="229695" x="3822700" y="3898900"/>
          <p14:tracePt t="229726" x="3822700" y="3911600"/>
          <p14:tracePt t="229767" x="3822700" y="3917950"/>
          <p14:tracePt t="229774" x="3822700" y="3924300"/>
          <p14:tracePt t="229791" x="3822700" y="3930650"/>
          <p14:tracePt t="229799" x="3822700" y="3937000"/>
          <p14:tracePt t="229808" x="3822700" y="3943350"/>
          <p14:tracePt t="229830" x="3822700" y="3956050"/>
          <p14:tracePt t="229855" x="3822700" y="3962400"/>
          <p14:tracePt t="229903" x="3822700" y="3968750"/>
          <p14:tracePt t="229918" x="3822700" y="3975100"/>
          <p14:tracePt t="229943" x="3822700" y="3981450"/>
          <p14:tracePt t="229967" x="3822700" y="3987800"/>
          <p14:tracePt t="230079" x="3822700" y="4000500"/>
          <p14:tracePt t="230095" x="3822700" y="4006850"/>
          <p14:tracePt t="230103" x="3829050" y="4006850"/>
          <p14:tracePt t="230127" x="3829050" y="4013200"/>
          <p14:tracePt t="230152" x="3829050" y="4019550"/>
          <p14:tracePt t="230159" x="3829050" y="4025900"/>
          <p14:tracePt t="230191" x="3829050" y="4032250"/>
          <p14:tracePt t="230199" x="3829050" y="4038600"/>
          <p14:tracePt t="230216" x="3829050" y="4044950"/>
          <p14:tracePt t="230240" x="3829050" y="4051300"/>
          <p14:tracePt t="230263" x="3841750" y="4064000"/>
          <p14:tracePt t="230399" x="3841750" y="4070350"/>
          <p14:tracePt t="230407" x="3841750" y="4076700"/>
          <p14:tracePt t="230559" x="3841750" y="4083050"/>
          <p14:tracePt t="230567" x="3848100" y="4089400"/>
          <p14:tracePt t="230575" x="3848100" y="4095750"/>
          <p14:tracePt t="230586" x="3854450" y="4095750"/>
          <p14:tracePt t="230603" x="3860800" y="4114800"/>
          <p14:tracePt t="230636" x="3867150" y="4114800"/>
          <p14:tracePt t="230653" x="3873500" y="4121150"/>
          <p14:tracePt t="230728" x="3873500" y="4127500"/>
          <p14:tracePt t="230735" x="3879850" y="4133850"/>
          <p14:tracePt t="230743" x="3886200" y="4140200"/>
          <p14:tracePt t="230759" x="3892550" y="4146550"/>
          <p14:tracePt t="231375" x="3905250" y="4146550"/>
          <p14:tracePt t="231384" x="3917950" y="4146550"/>
          <p14:tracePt t="231391" x="3937000" y="4146550"/>
          <p14:tracePt t="231403" x="3956050" y="4146550"/>
          <p14:tracePt t="231419" x="4000500" y="4146550"/>
          <p14:tracePt t="231436" x="4044950" y="4146550"/>
          <p14:tracePt t="231452" x="4095750" y="4146550"/>
          <p14:tracePt t="231469" x="4102100" y="4146550"/>
          <p14:tracePt t="231568" x="4114800" y="4146550"/>
          <p14:tracePt t="231575" x="4121150" y="4146550"/>
          <p14:tracePt t="231585" x="4133850" y="4146550"/>
          <p14:tracePt t="231602" x="4159250" y="4152900"/>
          <p14:tracePt t="231619" x="4197350" y="4159250"/>
          <p14:tracePt t="231636" x="4229100" y="4171950"/>
          <p14:tracePt t="231653" x="4241800" y="4171950"/>
          <p14:tracePt t="231669" x="4248150" y="4171950"/>
          <p14:tracePt t="231735" x="4254500" y="4171950"/>
          <p14:tracePt t="231743" x="4273550" y="4171950"/>
          <p14:tracePt t="231752" x="4279900" y="4171950"/>
          <p14:tracePt t="231769" x="4298950" y="4171950"/>
          <p14:tracePt t="231786" x="4318000" y="4171950"/>
          <p14:tracePt t="231802" x="4330700" y="4171950"/>
          <p14:tracePt t="231819" x="4349750" y="4171950"/>
          <p14:tracePt t="231836" x="4362450" y="4171950"/>
          <p14:tracePt t="231852" x="4375150" y="4171950"/>
          <p14:tracePt t="231869" x="4394200" y="4171950"/>
          <p14:tracePt t="231886" x="4406900" y="4159250"/>
          <p14:tracePt t="231902" x="4425950" y="4146550"/>
          <p14:tracePt t="231919" x="4445000" y="4140200"/>
          <p14:tracePt t="231935" x="4457700" y="4127500"/>
          <p14:tracePt t="231952" x="4476750" y="4114800"/>
          <p14:tracePt t="231969" x="4495800" y="4114800"/>
          <p14:tracePt t="231985" x="4527550" y="4102100"/>
          <p14:tracePt t="232002" x="4546600" y="4095750"/>
          <p14:tracePt t="232019" x="4578350" y="4095750"/>
          <p14:tracePt t="232036" x="4610100" y="4076700"/>
          <p14:tracePt t="232052" x="4654550" y="4064000"/>
          <p14:tracePt t="232069" x="4686300" y="4051300"/>
          <p14:tracePt t="232086" x="4718050" y="4038600"/>
          <p14:tracePt t="232102" x="4743450" y="4038600"/>
          <p14:tracePt t="232119" x="4775200" y="4019550"/>
          <p14:tracePt t="232135" x="4800600" y="4013200"/>
          <p14:tracePt t="232152" x="4813300" y="4000500"/>
          <p14:tracePt t="232169" x="4819650" y="3994150"/>
          <p14:tracePt t="232185" x="4826000" y="3994150"/>
          <p14:tracePt t="232202" x="4832350" y="3987800"/>
          <p14:tracePt t="232219" x="4838700" y="3975100"/>
          <p14:tracePt t="232236" x="4845050" y="3956050"/>
          <p14:tracePt t="232252" x="4851400" y="3943350"/>
          <p14:tracePt t="232269" x="4857750" y="3917950"/>
          <p14:tracePt t="232286" x="4864100" y="3892550"/>
          <p14:tracePt t="232302" x="4864100" y="3879850"/>
          <p14:tracePt t="232319" x="4864100" y="3867150"/>
          <p14:tracePt t="232335" x="4870450" y="3848100"/>
          <p14:tracePt t="232480" x="4870450" y="3822700"/>
          <p14:tracePt t="232488" x="4870450" y="3816350"/>
          <p14:tracePt t="232504" x="4870450" y="3803650"/>
          <p14:tracePt t="232511" x="4870450" y="3797300"/>
          <p14:tracePt t="232528" x="4864100" y="3790950"/>
          <p14:tracePt t="232536" x="4857750" y="3778250"/>
          <p14:tracePt t="232552" x="4851400" y="3771900"/>
          <p14:tracePt t="232569" x="4845050" y="3759200"/>
          <p14:tracePt t="232586" x="4838700" y="3746500"/>
          <p14:tracePt t="232602" x="4832350" y="3746500"/>
          <p14:tracePt t="232619" x="4826000" y="3740150"/>
          <p14:tracePt t="232745" x="4826000" y="3733800"/>
          <p14:tracePt t="232752" x="4806950" y="3721100"/>
          <p14:tracePt t="232759" x="4806950" y="3714750"/>
          <p14:tracePt t="232769" x="4794250" y="3708400"/>
          <p14:tracePt t="232785" x="4787900" y="3702050"/>
          <p14:tracePt t="232802" x="4768850" y="3695700"/>
          <p14:tracePt t="233361" x="4762500" y="3689350"/>
          <p14:tracePt t="234504" x="4756150" y="3689350"/>
          <p14:tracePt t="234568" x="4749800" y="3689350"/>
          <p14:tracePt t="235176" x="4743450" y="3689350"/>
          <p14:tracePt t="235200" x="4737100" y="3695700"/>
          <p14:tracePt t="238513" x="4730750" y="3695700"/>
          <p14:tracePt t="238522" x="4724400" y="3695700"/>
          <p14:tracePt t="238538" x="4718050" y="3689350"/>
          <p14:tracePt t="238545" x="4711700" y="3683000"/>
          <p14:tracePt t="238570" x="4705350" y="3676650"/>
          <p14:tracePt t="241594" x="4705350" y="3663950"/>
          <p14:tracePt t="241602" x="4699000" y="3657600"/>
          <p14:tracePt t="241610" x="4686300" y="3651250"/>
          <p14:tracePt t="241618" x="4679950" y="3644900"/>
          <p14:tracePt t="241633" x="4667250" y="3644900"/>
          <p14:tracePt t="241650" x="4648200" y="3625850"/>
          <p14:tracePt t="241667" x="4629150" y="3619500"/>
          <p14:tracePt t="241684" x="4622800" y="3619500"/>
          <p14:tracePt t="241717" x="4610100" y="3606800"/>
          <p14:tracePt t="241733" x="4591050" y="3606800"/>
          <p14:tracePt t="241750" x="4565650" y="3606800"/>
          <p14:tracePt t="241767" x="4540250" y="3600450"/>
          <p14:tracePt t="241784" x="4521200" y="3600450"/>
          <p14:tracePt t="241801" x="4489450" y="3600450"/>
          <p14:tracePt t="241817" x="4464050" y="3594100"/>
          <p14:tracePt t="241833" x="4445000" y="3594100"/>
          <p14:tracePt t="241850" x="4425950" y="3594100"/>
          <p14:tracePt t="241867" x="4413250" y="3594100"/>
          <p14:tracePt t="241884" x="4394200" y="3594100"/>
          <p14:tracePt t="241900" x="4387850" y="3594100"/>
          <p14:tracePt t="241917" x="4368800" y="3594100"/>
          <p14:tracePt t="241933" x="4349750" y="3594100"/>
          <p14:tracePt t="241950" x="4337050" y="3594100"/>
          <p14:tracePt t="241967" x="4311650" y="3594100"/>
          <p14:tracePt t="241983" x="4298950" y="3594100"/>
          <p14:tracePt t="242001" x="4273550" y="3594100"/>
          <p14:tracePt t="242017" x="4260850" y="3594100"/>
          <p14:tracePt t="242033" x="4254500" y="3594100"/>
          <p14:tracePt t="242050" x="4248150" y="3594100"/>
          <p14:tracePt t="242090" x="4241800" y="3594100"/>
          <p14:tracePt t="242100" x="4229100" y="3594100"/>
          <p14:tracePt t="242117" x="4216400" y="3594100"/>
          <p14:tracePt t="242133" x="4203700" y="3606800"/>
          <p14:tracePt t="242150" x="4178300" y="3613150"/>
          <p14:tracePt t="242167" x="4159250" y="3625850"/>
          <p14:tracePt t="242183" x="4159250" y="3632200"/>
          <p14:tracePt t="242201" x="4146550" y="3638550"/>
          <p14:tracePt t="242233" x="4146550" y="3651250"/>
          <p14:tracePt t="242250" x="4146550" y="3670300"/>
          <p14:tracePt t="242267" x="4146550" y="3676650"/>
          <p14:tracePt t="242283" x="4146550" y="3702050"/>
          <p14:tracePt t="242300" x="4146550" y="3721100"/>
          <p14:tracePt t="242317" x="4146550" y="3740150"/>
          <p14:tracePt t="242333" x="4146550" y="3771900"/>
          <p14:tracePt t="242350" x="4146550" y="3784600"/>
          <p14:tracePt t="242367" x="4146550" y="3803650"/>
          <p14:tracePt t="242383" x="4152900" y="3841750"/>
          <p14:tracePt t="242400" x="4165600" y="3879850"/>
          <p14:tracePt t="242417" x="4191000" y="3917950"/>
          <p14:tracePt t="242433" x="4203700" y="3943350"/>
          <p14:tracePt t="242450" x="4210050" y="3956050"/>
          <p14:tracePt t="242467" x="4222750" y="3975100"/>
          <p14:tracePt t="242483" x="4229100" y="3987800"/>
          <p14:tracePt t="242500" x="4235450" y="3994150"/>
          <p14:tracePt t="242517" x="4241800" y="4006850"/>
          <p14:tracePt t="242533" x="4273550" y="4019550"/>
          <p14:tracePt t="242550" x="4311650" y="4032250"/>
          <p14:tracePt t="242567" x="4356100" y="4038600"/>
          <p14:tracePt t="242583" x="4413250" y="4038600"/>
          <p14:tracePt t="242600" x="4445000" y="4038600"/>
          <p14:tracePt t="242617" x="4495800" y="4038600"/>
          <p14:tracePt t="242633" x="4508500" y="4038600"/>
          <p14:tracePt t="242650" x="4514850" y="4032250"/>
          <p14:tracePt t="242667" x="4521200" y="4019550"/>
          <p14:tracePt t="242683" x="4527550" y="3987800"/>
          <p14:tracePt t="242700" x="4533900" y="3968750"/>
          <p14:tracePt t="242717" x="4546600" y="3943350"/>
          <p14:tracePt t="242733" x="4546600" y="3930650"/>
          <p14:tracePt t="242750" x="4552950" y="3911600"/>
          <p14:tracePt t="242767" x="4552950" y="3892550"/>
          <p14:tracePt t="242783" x="4552950" y="3873500"/>
          <p14:tracePt t="242800" x="4552950" y="3848100"/>
          <p14:tracePt t="242817" x="4552950" y="3816350"/>
          <p14:tracePt t="242833" x="4552950" y="3784600"/>
          <p14:tracePt t="242850" x="4533900" y="3765550"/>
          <p14:tracePt t="242867" x="4521200" y="3733800"/>
          <p14:tracePt t="242883" x="4502150" y="3702050"/>
          <p14:tracePt t="242900" x="4483100" y="3689350"/>
          <p14:tracePt t="242917" x="4464050" y="3683000"/>
          <p14:tracePt t="242933" x="4438650" y="3670300"/>
          <p14:tracePt t="242950" x="4419600" y="3670300"/>
          <p14:tracePt t="242966" x="4400550" y="3670300"/>
          <p14:tracePt t="242983" x="4381500" y="3670300"/>
          <p14:tracePt t="243000" x="4356100" y="3663950"/>
          <p14:tracePt t="243017" x="4318000" y="3663950"/>
          <p14:tracePt t="243033" x="4311650" y="3663950"/>
          <p14:tracePt t="243050" x="4292600" y="3663950"/>
          <p14:tracePt t="243066" x="4273550" y="3670300"/>
          <p14:tracePt t="243083" x="4254500" y="3676650"/>
          <p14:tracePt t="243100" x="4235450" y="3676650"/>
          <p14:tracePt t="243117" x="4210050" y="3695700"/>
          <p14:tracePt t="243133" x="4203700" y="3695700"/>
          <p14:tracePt t="243150" x="4178300" y="3714750"/>
          <p14:tracePt t="243166" x="4165600" y="3727450"/>
          <p14:tracePt t="243183" x="4152900" y="3740150"/>
          <p14:tracePt t="243200" x="4140200" y="3759200"/>
          <p14:tracePt t="243217" x="4114800" y="3778250"/>
          <p14:tracePt t="243250" x="4114800" y="3784600"/>
          <p14:tracePt t="243266" x="4108450" y="3797300"/>
          <p14:tracePt t="243283" x="4108450" y="3810000"/>
          <p14:tracePt t="243300" x="4108450" y="3816350"/>
          <p14:tracePt t="243317" x="4108450" y="3835400"/>
          <p14:tracePt t="243333" x="4108450" y="3854450"/>
          <p14:tracePt t="243350" x="4108450" y="3879850"/>
          <p14:tracePt t="243367" x="4108450" y="3898900"/>
          <p14:tracePt t="243383" x="4114800" y="3917950"/>
          <p14:tracePt t="243400" x="4114800" y="3930650"/>
          <p14:tracePt t="243417" x="4121150" y="3949700"/>
          <p14:tracePt t="243433" x="4121150" y="3956050"/>
          <p14:tracePt t="243450" x="4127500" y="3981450"/>
          <p14:tracePt t="243466" x="4133850" y="3994150"/>
          <p14:tracePt t="243483" x="4140200" y="4000500"/>
          <p14:tracePt t="243500" x="4146550" y="4019550"/>
          <p14:tracePt t="243516" x="4146550" y="4025900"/>
          <p14:tracePt t="243533" x="4165600" y="4051300"/>
          <p14:tracePt t="243550" x="4178300" y="4064000"/>
          <p14:tracePt t="243567" x="4203700" y="4083050"/>
          <p14:tracePt t="243583" x="4222750" y="4089400"/>
          <p14:tracePt t="243600" x="4267200" y="4108450"/>
          <p14:tracePt t="243617" x="4298950" y="4121150"/>
          <p14:tracePt t="243633" x="4324350" y="4133850"/>
          <p14:tracePt t="243650" x="4356100" y="4133850"/>
          <p14:tracePt t="243666" x="4381500" y="4133850"/>
          <p14:tracePt t="243683" x="4413250" y="4133850"/>
          <p14:tracePt t="243700" x="4438650" y="4133850"/>
          <p14:tracePt t="243716" x="4457700" y="4133850"/>
          <p14:tracePt t="243733" x="4483100" y="4127500"/>
          <p14:tracePt t="243750" x="4502150" y="4121150"/>
          <p14:tracePt t="243766" x="4521200" y="4102100"/>
          <p14:tracePt t="243783" x="4540250" y="4089400"/>
          <p14:tracePt t="243800" x="4559300" y="4064000"/>
          <p14:tracePt t="243817" x="4603750" y="4019550"/>
          <p14:tracePt t="243833" x="4622800" y="4006850"/>
          <p14:tracePt t="243850" x="4641850" y="3975100"/>
          <p14:tracePt t="243866" x="4667250" y="3956050"/>
          <p14:tracePt t="243883" x="4673600" y="3943350"/>
          <p14:tracePt t="243900" x="4692650" y="3924300"/>
          <p14:tracePt t="243916" x="4705350" y="3911600"/>
          <p14:tracePt t="243933" x="4718050" y="3892550"/>
          <p14:tracePt t="243950" x="4724400" y="3873500"/>
          <p14:tracePt t="243966" x="4743450" y="3854450"/>
          <p14:tracePt t="243983" x="4749800" y="3835400"/>
          <p14:tracePt t="244000" x="4756150" y="3822700"/>
          <p14:tracePt t="244016" x="4756150" y="3810000"/>
          <p14:tracePt t="244033" x="4762500" y="3803650"/>
          <p14:tracePt t="244050" x="4762500" y="3790950"/>
          <p14:tracePt t="244067" x="4762500" y="3784600"/>
          <p14:tracePt t="244083" x="4762500" y="3778250"/>
          <p14:tracePt t="244099" x="4762500" y="3765550"/>
          <p14:tracePt t="244123" x="4762500" y="3759200"/>
          <p14:tracePt t="244290" x="4762500" y="3752850"/>
          <p14:tracePt t="244299" x="4762500" y="3746500"/>
          <p14:tracePt t="244323" x="4762500" y="3733800"/>
          <p14:tracePt t="244338" x="4762500" y="3727450"/>
          <p14:tracePt t="244355" x="4762500" y="3721100"/>
          <p14:tracePt t="244362" x="4756150" y="3721100"/>
          <p14:tracePt t="244378" x="4749800" y="3708400"/>
          <p14:tracePt t="246187" x="4743450" y="3702050"/>
          <p14:tracePt t="246195" x="4724400" y="3689350"/>
          <p14:tracePt t="246203" x="4718050" y="3689350"/>
          <p14:tracePt t="246216" x="4699000" y="3670300"/>
          <p14:tracePt t="246232" x="4679950" y="3651250"/>
          <p14:tracePt t="246250" x="4660900" y="3638550"/>
          <p14:tracePt t="246251" x="4660900" y="3632200"/>
          <p14:tracePt t="246266" x="4641850" y="3619500"/>
          <p14:tracePt t="246282" x="4635500" y="3613150"/>
          <p14:tracePt t="246555" x="4622800" y="3619500"/>
          <p14:tracePt t="247074" x="4616450" y="3619500"/>
          <p14:tracePt t="247091" x="4610100" y="3619500"/>
          <p14:tracePt t="247099" x="4597400" y="3625850"/>
          <p14:tracePt t="248348" x="4584700" y="3625850"/>
          <p14:tracePt t="248419" x="4578350" y="3632200"/>
          <p14:tracePt t="252685" x="4559300" y="3638550"/>
          <p14:tracePt t="252692" x="4552950" y="3644900"/>
          <p14:tracePt t="252700" x="4540250" y="3644900"/>
          <p14:tracePt t="252714" x="4521200" y="3651250"/>
          <p14:tracePt t="252731" x="4483100" y="3663950"/>
          <p14:tracePt t="252748" x="4457700" y="3670300"/>
          <p14:tracePt t="252764" x="4438650" y="3670300"/>
          <p14:tracePt t="252781" x="4419600" y="3676650"/>
          <p14:tracePt t="252798" x="4400550" y="3689350"/>
          <p14:tracePt t="252814" x="4375150" y="3695700"/>
          <p14:tracePt t="252831" x="4362450" y="3695700"/>
          <p14:tracePt t="252848" x="4349750" y="3695700"/>
          <p14:tracePt t="252865" x="4337050" y="3695700"/>
          <p14:tracePt t="252898" x="4330700" y="3695700"/>
          <p14:tracePt t="254092" x="4324350" y="3695700"/>
          <p14:tracePt t="254101" x="4318000" y="3702050"/>
          <p14:tracePt t="254125" x="4311650" y="3702050"/>
          <p14:tracePt t="255669" x="4279900" y="3702050"/>
          <p14:tracePt t="255677" x="4248150" y="3702050"/>
          <p14:tracePt t="255685" x="4191000" y="3689350"/>
          <p14:tracePt t="255697" x="4159250" y="3689350"/>
          <p14:tracePt t="255714" x="4076700" y="3676650"/>
          <p14:tracePt t="255730" x="4032250" y="3670300"/>
          <p14:tracePt t="255747" x="4000500" y="3657600"/>
          <p14:tracePt t="255764" x="3968750" y="3651250"/>
          <p14:tracePt t="255780" x="3911600" y="3638550"/>
          <p14:tracePt t="255797" x="3816350" y="3625850"/>
          <p14:tracePt t="255814" x="3727450" y="3613150"/>
          <p14:tracePt t="255830" x="3644900" y="3587750"/>
          <p14:tracePt t="255847" x="3575050" y="3575050"/>
          <p14:tracePt t="255864" x="3517900" y="3556000"/>
          <p14:tracePt t="255880" x="3454400" y="3549650"/>
          <p14:tracePt t="255897" x="3403600" y="3549650"/>
          <p14:tracePt t="255914" x="3352800" y="3536950"/>
          <p14:tracePt t="255930" x="3302000" y="3524250"/>
          <p14:tracePt t="255947" x="3263900" y="3524250"/>
          <p14:tracePt t="255964" x="3219450" y="3517900"/>
          <p14:tracePt t="255980" x="3181350" y="3505200"/>
          <p14:tracePt t="255997" x="3155950" y="3505200"/>
          <p14:tracePt t="256014" x="3117850" y="3505200"/>
          <p14:tracePt t="256030" x="3086100" y="3498850"/>
          <p14:tracePt t="256047" x="3060700" y="3498850"/>
          <p14:tracePt t="256064" x="3028950" y="3498850"/>
          <p14:tracePt t="256080" x="3016250" y="3492500"/>
          <p14:tracePt t="256097" x="3003550" y="3486150"/>
          <p14:tracePt t="256113" x="2990850" y="3479800"/>
          <p14:tracePt t="256130" x="2971800" y="3473450"/>
          <p14:tracePt t="256147" x="2927350" y="3467100"/>
          <p14:tracePt t="256164" x="2895600" y="3454400"/>
          <p14:tracePt t="256180" x="2851150" y="3441700"/>
          <p14:tracePt t="256197" x="2800350" y="3422650"/>
          <p14:tracePt t="256213" x="2749550" y="3409950"/>
          <p14:tracePt t="256230" x="2717800" y="3390900"/>
          <p14:tracePt t="256247" x="2667000" y="3359150"/>
          <p14:tracePt t="256264" x="2635250" y="3333750"/>
          <p14:tracePt t="256280" x="2609850" y="3327400"/>
          <p14:tracePt t="256297" x="2546350" y="3276600"/>
          <p14:tracePt t="256314" x="2482850" y="3238500"/>
          <p14:tracePt t="256316" x="2451100" y="3219450"/>
          <p14:tracePt t="256330" x="2432050" y="3206750"/>
          <p14:tracePt t="256347" x="2406650" y="3187700"/>
          <p14:tracePt t="256364" x="2387600" y="3162300"/>
          <p14:tracePt t="256380" x="2374900" y="3155950"/>
          <p14:tracePt t="256397" x="2362200" y="3130550"/>
          <p14:tracePt t="256414" x="2330450" y="3098800"/>
          <p14:tracePt t="256430" x="2279650" y="3054350"/>
          <p14:tracePt t="256447" x="2228850" y="3016250"/>
          <p14:tracePt t="256464" x="2171700" y="2978150"/>
          <p14:tracePt t="256480" x="2139950" y="2952750"/>
          <p14:tracePt t="256497" x="2114550" y="2927350"/>
          <p14:tracePt t="256513" x="2101850" y="2914650"/>
          <p14:tracePt t="256530" x="2095500" y="2901950"/>
          <p14:tracePt t="256547" x="2089150" y="2882900"/>
          <p14:tracePt t="256564" x="2076450" y="2857500"/>
          <p14:tracePt t="256580" x="2057400" y="2832100"/>
          <p14:tracePt t="256597" x="2025650" y="2806700"/>
          <p14:tracePt t="256614" x="2000250" y="2787650"/>
          <p14:tracePt t="256630" x="1981200" y="2755900"/>
          <p14:tracePt t="256647" x="1968500" y="2743200"/>
          <p14:tracePt t="256664" x="1962150" y="2730500"/>
          <p14:tracePt t="256680" x="1962150" y="2724150"/>
          <p14:tracePt t="256697" x="1955800" y="2705100"/>
          <p14:tracePt t="256713" x="1949450" y="2698750"/>
          <p14:tracePt t="256730" x="1930400" y="2686050"/>
          <p14:tracePt t="256747" x="1917700" y="2673350"/>
          <p14:tracePt t="256764" x="1879600" y="2654300"/>
          <p14:tracePt t="256780" x="1854200" y="2635250"/>
          <p14:tracePt t="256797" x="1828800" y="2628900"/>
          <p14:tracePt t="256814" x="1803400" y="2603500"/>
          <p14:tracePt t="256830" x="1778000" y="2597150"/>
          <p14:tracePt t="256847" x="1752600" y="2578100"/>
          <p14:tracePt t="256864" x="1733550" y="2571750"/>
          <p14:tracePt t="256880" x="1714500" y="2565400"/>
          <p14:tracePt t="256897" x="1701800" y="2565400"/>
          <p14:tracePt t="256914" x="1682750" y="2552700"/>
          <p14:tracePt t="256930" x="1663700" y="2546350"/>
          <p14:tracePt t="256947" x="1644650" y="2546350"/>
          <p14:tracePt t="256963" x="1612900" y="2527300"/>
          <p14:tracePt t="256980" x="1587500" y="2514600"/>
          <p14:tracePt t="256997" x="1549400" y="2501900"/>
          <p14:tracePt t="257014" x="1530350" y="2495550"/>
          <p14:tracePt t="257030" x="1524000" y="2495550"/>
          <p14:tracePt t="257047" x="1498600" y="2476500"/>
          <p14:tracePt t="257063" x="1498600" y="2470150"/>
          <p14:tracePt t="257080" x="1479550" y="2470150"/>
          <p14:tracePt t="257097" x="1454150" y="2457450"/>
          <p14:tracePt t="257113" x="1447800" y="2451100"/>
          <p14:tracePt t="257130" x="1428750" y="2444750"/>
          <p14:tracePt t="257163" x="1416050" y="2438400"/>
          <p14:tracePt t="257180" x="1403350" y="2432050"/>
          <p14:tracePt t="257197" x="1384300" y="2425700"/>
          <p14:tracePt t="257213" x="1358900" y="2425700"/>
          <p14:tracePt t="257230" x="1339850" y="2419350"/>
          <p14:tracePt t="257247" x="1339850" y="2413000"/>
          <p14:tracePt t="257280" x="1327150" y="2413000"/>
          <p14:tracePt t="257297" x="1308100" y="2413000"/>
          <p14:tracePt t="257313" x="1295400" y="2413000"/>
          <p14:tracePt t="257330" x="1282700" y="2413000"/>
          <p14:tracePt t="257333" x="1270000" y="2413000"/>
          <p14:tracePt t="257347" x="1263650" y="2413000"/>
          <p14:tracePt t="257363" x="1250950" y="2413000"/>
          <p14:tracePt t="257380" x="1238250" y="2413000"/>
          <p14:tracePt t="257397" x="1219200" y="2413000"/>
          <p14:tracePt t="257430" x="1200150" y="2413000"/>
          <p14:tracePt t="257447" x="1187450" y="2413000"/>
          <p14:tracePt t="257463" x="1174750" y="2413000"/>
          <p14:tracePt t="257480" x="1155700" y="2413000"/>
          <p14:tracePt t="257497" x="1143000" y="2413000"/>
          <p14:tracePt t="257513" x="1123950" y="2425700"/>
          <p14:tracePt t="257530" x="1104900" y="2432050"/>
          <p14:tracePt t="257547" x="1079500" y="2438400"/>
          <p14:tracePt t="257563" x="1054100" y="2438400"/>
          <p14:tracePt t="257580" x="1041400" y="2451100"/>
          <p14:tracePt t="257597" x="1022350" y="2457450"/>
          <p14:tracePt t="257613" x="1016000" y="2463800"/>
          <p14:tracePt t="257630" x="996950" y="2476500"/>
          <p14:tracePt t="257663" x="990600" y="2495550"/>
          <p14:tracePt t="257680" x="977900" y="2508250"/>
          <p14:tracePt t="257697" x="971550" y="2514600"/>
          <p14:tracePt t="257714" x="971550" y="2527300"/>
          <p14:tracePt t="257730" x="958850" y="2546350"/>
          <p14:tracePt t="257763" x="958850" y="2565400"/>
          <p14:tracePt t="257780" x="958850" y="2578100"/>
          <p14:tracePt t="257797" x="958850" y="2597150"/>
          <p14:tracePt t="257813" x="958850" y="2609850"/>
          <p14:tracePt t="257830" x="958850" y="2622550"/>
          <p14:tracePt t="257846" x="965200" y="2641600"/>
          <p14:tracePt t="257863" x="971550" y="2647950"/>
          <p14:tracePt t="257880" x="984250" y="2673350"/>
          <p14:tracePt t="257897" x="1003300" y="2698750"/>
          <p14:tracePt t="257913" x="1009650" y="2730500"/>
          <p14:tracePt t="257930" x="1009650" y="2749550"/>
          <p14:tracePt t="257947" x="1022350" y="2762250"/>
          <p14:tracePt t="257963" x="1028700" y="2781300"/>
          <p14:tracePt t="257980" x="1035050" y="2800350"/>
          <p14:tracePt t="257996" x="1047750" y="2819400"/>
          <p14:tracePt t="258013" x="1060450" y="2832100"/>
          <p14:tracePt t="258030" x="1073150" y="2851150"/>
          <p14:tracePt t="258047" x="1085850" y="2870200"/>
          <p14:tracePt t="258063" x="1104900" y="2882900"/>
          <p14:tracePt t="258080" x="1111250" y="2901950"/>
          <p14:tracePt t="258097" x="1143000" y="2927350"/>
          <p14:tracePt t="258113" x="1155700" y="2952750"/>
          <p14:tracePt t="258130" x="1168400" y="2959100"/>
          <p14:tracePt t="258147" x="1181100" y="2965450"/>
          <p14:tracePt t="258163" x="1200150" y="2978150"/>
          <p14:tracePt t="258181" x="1225550" y="2978150"/>
          <p14:tracePt t="258196" x="1244600" y="2990850"/>
          <p14:tracePt t="258213" x="1257300" y="2990850"/>
          <p14:tracePt t="258230" x="1276350" y="3003550"/>
          <p14:tracePt t="258246" x="1301750" y="3009900"/>
          <p14:tracePt t="258263" x="1308100" y="3009900"/>
          <p14:tracePt t="258280" x="1327150" y="3016250"/>
          <p14:tracePt t="258297" x="1352550" y="3016250"/>
          <p14:tracePt t="258313" x="1365250" y="3016250"/>
          <p14:tracePt t="258330" x="1377950" y="3016250"/>
          <p14:tracePt t="258333" x="1397000" y="3016250"/>
          <p14:tracePt t="258346" x="1403350" y="3016250"/>
          <p14:tracePt t="258363" x="1428750" y="3016250"/>
          <p14:tracePt t="258380" x="1460500" y="3022600"/>
          <p14:tracePt t="258396" x="1479550" y="3022600"/>
          <p14:tracePt t="258414" x="1498600" y="3022600"/>
          <p14:tracePt t="258430" x="1504950" y="3022600"/>
          <p14:tracePt t="258446" x="1524000" y="3022600"/>
          <p14:tracePt t="258463" x="1543050" y="3022600"/>
          <p14:tracePt t="258480" x="1555750" y="3016250"/>
          <p14:tracePt t="258496" x="1568450" y="3009900"/>
          <p14:tracePt t="258513" x="1581150" y="3003550"/>
          <p14:tracePt t="258530" x="1593850" y="2997200"/>
          <p14:tracePt t="258547" x="1612900" y="2984500"/>
          <p14:tracePt t="258563" x="1619250" y="2978150"/>
          <p14:tracePt t="258580" x="1631950" y="2978150"/>
          <p14:tracePt t="258597" x="1644650" y="2971800"/>
          <p14:tracePt t="258613" x="1657350" y="2959100"/>
          <p14:tracePt t="258630" x="1670050" y="2952750"/>
          <p14:tracePt t="258646" x="1689100" y="2952750"/>
          <p14:tracePt t="258663" x="1708150" y="2946400"/>
          <p14:tracePt t="258680" x="1720850" y="2946400"/>
          <p14:tracePt t="258697" x="1739900" y="2933700"/>
          <p14:tracePt t="258713" x="1758950" y="2927350"/>
          <p14:tracePt t="258730" x="1771650" y="2921000"/>
          <p14:tracePt t="258747" x="1784350" y="2908300"/>
          <p14:tracePt t="258763" x="1790700" y="2901950"/>
          <p14:tracePt t="258780" x="1816100" y="2895600"/>
          <p14:tracePt t="258797" x="1835150" y="2876550"/>
          <p14:tracePt t="258813" x="1854200" y="2857500"/>
          <p14:tracePt t="258830" x="1866900" y="2844800"/>
          <p14:tracePt t="258846" x="1873250" y="2832100"/>
          <p14:tracePt t="258863" x="1885950" y="2819400"/>
          <p14:tracePt t="258880" x="1885950" y="2813050"/>
          <p14:tracePt t="258896" x="1892300" y="2813050"/>
          <p14:tracePt t="259254" x="1892300" y="2825750"/>
          <p14:tracePt t="259278" x="1892300" y="2832100"/>
          <p14:tracePt t="259294" x="1898650" y="2838450"/>
          <p14:tracePt t="259303" x="1905000" y="2838450"/>
          <p14:tracePt t="259351" x="1911350" y="2838450"/>
          <p14:tracePt t="259391" x="1917700" y="2838450"/>
          <p14:tracePt t="259398" x="1955800" y="2838450"/>
          <p14:tracePt t="259406" x="1962150" y="2838450"/>
          <p14:tracePt t="259414" x="1981200" y="2838450"/>
          <p14:tracePt t="259430" x="2139950" y="2838450"/>
          <p14:tracePt t="259446" x="2311400" y="2819400"/>
          <p14:tracePt t="259463" x="2419350" y="2813050"/>
          <p14:tracePt t="259480" x="2495550" y="2794000"/>
          <p14:tracePt t="259496" x="2597150" y="2762250"/>
          <p14:tracePt t="259513" x="2730500" y="2749550"/>
          <p14:tracePt t="259530" x="2825750" y="2724150"/>
          <p14:tracePt t="259546" x="2914650" y="2698750"/>
          <p14:tracePt t="259563" x="3035300" y="2673350"/>
          <p14:tracePt t="259580" x="3124200" y="2641600"/>
          <p14:tracePt t="259597" x="3321050" y="2578100"/>
          <p14:tracePt t="259613" x="3505200" y="2527300"/>
          <p14:tracePt t="259630" x="3727450" y="2438400"/>
          <p14:tracePt t="259646" x="3930650" y="2362200"/>
          <p14:tracePt t="259663" x="4121150" y="2279650"/>
          <p14:tracePt t="259680" x="4305300" y="2190750"/>
          <p14:tracePt t="259696" x="4502150" y="2108200"/>
          <p14:tracePt t="259713" x="4654550" y="2038350"/>
          <p14:tracePt t="259730" x="4787900" y="1974850"/>
          <p14:tracePt t="259746" x="4972050" y="1898650"/>
          <p14:tracePt t="259763" x="5226050" y="1854200"/>
          <p14:tracePt t="259780" x="5486400" y="1784350"/>
          <p14:tracePt t="259796" x="5937250" y="1708150"/>
          <p14:tracePt t="259813" x="6235700" y="1663700"/>
          <p14:tracePt t="259830" x="6464300" y="1644650"/>
          <p14:tracePt t="259831" x="6477000" y="1631950"/>
          <p14:tracePt t="259846" x="6629400" y="1612900"/>
          <p14:tracePt t="259863" x="6750050" y="1593850"/>
          <p14:tracePt t="259879" x="6826250" y="1587500"/>
          <p14:tracePt t="259896" x="6864350" y="1568450"/>
          <p14:tracePt t="259913" x="6896100" y="1562100"/>
          <p14:tracePt t="259930" x="6902450" y="1562100"/>
          <p14:tracePt t="259946" x="6915150" y="1562100"/>
          <p14:tracePt t="259963" x="6921500" y="1555750"/>
          <p14:tracePt t="259980" x="6946900" y="1549400"/>
          <p14:tracePt t="259997" x="6978650" y="1543050"/>
          <p14:tracePt t="260013" x="7016750" y="1536700"/>
          <p14:tracePt t="260030" x="7042150" y="1530350"/>
          <p14:tracePt t="260046" x="7067550" y="1524000"/>
          <p14:tracePt t="260063" x="7099300" y="1504950"/>
          <p14:tracePt t="260079" x="7105650" y="1504950"/>
          <p14:tracePt t="260113" x="7112000" y="1492250"/>
          <p14:tracePt t="260146" x="7112000" y="1485900"/>
          <p14:tracePt t="260163" x="7112000" y="1479550"/>
          <p14:tracePt t="260180" x="7105650" y="1460500"/>
          <p14:tracePt t="260197" x="7080250" y="1454150"/>
          <p14:tracePt t="260213" x="7054850" y="1441450"/>
          <p14:tracePt t="260230" x="6991350" y="1416050"/>
          <p14:tracePt t="260246" x="6927850" y="1403350"/>
          <p14:tracePt t="260263" x="6845300" y="1390650"/>
          <p14:tracePt t="260279" x="6794500" y="1371600"/>
          <p14:tracePt t="260297" x="6762750" y="1371600"/>
          <p14:tracePt t="260313" x="6750050" y="1365250"/>
          <p14:tracePt t="260367" x="6731000" y="1358900"/>
          <p14:tracePt t="260375" x="6724650" y="1358900"/>
          <p14:tracePt t="260382" x="6705600" y="1352550"/>
          <p14:tracePt t="260396" x="6673850" y="1346200"/>
          <p14:tracePt t="260413" x="6591300" y="1314450"/>
          <p14:tracePt t="260429" x="6470650" y="1276350"/>
          <p14:tracePt t="260446" x="6407150" y="1270000"/>
          <p14:tracePt t="260463" x="6381750" y="1263650"/>
          <p14:tracePt t="260496" x="6369050" y="1263650"/>
          <p14:tracePt t="260513" x="6356350" y="1263650"/>
          <p14:tracePt t="260530" x="6318250" y="1263650"/>
          <p14:tracePt t="260546" x="6273800" y="1263650"/>
          <p14:tracePt t="260563" x="6216650" y="1263650"/>
          <p14:tracePt t="260579" x="6172200" y="1263650"/>
          <p14:tracePt t="260596" x="6127750" y="1270000"/>
          <p14:tracePt t="260613" x="6089650" y="1276350"/>
          <p14:tracePt t="260629" x="6057900" y="1282700"/>
          <p14:tracePt t="260646" x="6032500" y="1289050"/>
          <p14:tracePt t="260663" x="6007100" y="1301750"/>
          <p14:tracePt t="260679" x="5994400" y="1308100"/>
          <p14:tracePt t="260696" x="5962650" y="1320800"/>
          <p14:tracePt t="260713" x="5943600" y="1346200"/>
          <p14:tracePt t="260729" x="5905500" y="1377950"/>
          <p14:tracePt t="260746" x="5867400" y="1416050"/>
          <p14:tracePt t="260763" x="5835650" y="1447800"/>
          <p14:tracePt t="260779" x="5791200" y="1479550"/>
          <p14:tracePt t="260796" x="5765800" y="1504950"/>
          <p14:tracePt t="260813" x="5753100" y="1524000"/>
          <p14:tracePt t="260829" x="5740400" y="1549400"/>
          <p14:tracePt t="260846" x="5734050" y="1562100"/>
          <p14:tracePt t="260863" x="5734050" y="1581150"/>
          <p14:tracePt t="260879" x="5734050" y="1600200"/>
          <p14:tracePt t="260896" x="5727700" y="1619250"/>
          <p14:tracePt t="260913" x="5727700" y="1644650"/>
          <p14:tracePt t="260929" x="5727700" y="1676400"/>
          <p14:tracePt t="260946" x="5721350" y="1714500"/>
          <p14:tracePt t="260963" x="5715000" y="1733550"/>
          <p14:tracePt t="260979" x="5708650" y="1765300"/>
          <p14:tracePt t="260996" x="5708650" y="1790700"/>
          <p14:tracePt t="261013" x="5708650" y="1822450"/>
          <p14:tracePt t="261029" x="5708650" y="1841500"/>
          <p14:tracePt t="261046" x="5708650" y="1860550"/>
          <p14:tracePt t="261063" x="5708650" y="1879600"/>
          <p14:tracePt t="261079" x="5708650" y="1892300"/>
          <p14:tracePt t="261096" x="5708650" y="1911350"/>
          <p14:tracePt t="261113" x="5708650" y="1930400"/>
          <p14:tracePt t="261129" x="5708650" y="1936750"/>
          <p14:tracePt t="261146" x="5708650" y="1955800"/>
          <p14:tracePt t="261163" x="5721350" y="1974850"/>
          <p14:tracePt t="261179" x="5727700" y="1987550"/>
          <p14:tracePt t="261196" x="5740400" y="2000250"/>
          <p14:tracePt t="261213" x="5759450" y="2032000"/>
          <p14:tracePt t="261229" x="5772150" y="2044700"/>
          <p14:tracePt t="261246" x="5797550" y="2063750"/>
          <p14:tracePt t="261263" x="5816600" y="2082800"/>
          <p14:tracePt t="261279" x="5842000" y="2095500"/>
          <p14:tracePt t="261296" x="5873750" y="2114550"/>
          <p14:tracePt t="261313" x="5886450" y="2114550"/>
          <p14:tracePt t="261329" x="5911850" y="2114550"/>
          <p14:tracePt t="261346" x="5930900" y="2127250"/>
          <p14:tracePt t="261363" x="5962650" y="2133600"/>
          <p14:tracePt t="261379" x="5994400" y="2139950"/>
          <p14:tracePt t="261396" x="6038850" y="2146300"/>
          <p14:tracePt t="261413" x="6083300" y="2159000"/>
          <p14:tracePt t="261429" x="6096000" y="2159000"/>
          <p14:tracePt t="261446" x="6127750" y="2159000"/>
          <p14:tracePt t="261462" x="6153150" y="2159000"/>
          <p14:tracePt t="261479" x="6184900" y="2159000"/>
          <p14:tracePt t="261496" x="6216650" y="2159000"/>
          <p14:tracePt t="261513" x="6254750" y="2159000"/>
          <p14:tracePt t="261529" x="6286500" y="2152650"/>
          <p14:tracePt t="261546" x="6305550" y="2152650"/>
          <p14:tracePt t="261563" x="6324600" y="2146300"/>
          <p14:tracePt t="261579" x="6330950" y="2146300"/>
          <p14:tracePt t="261596" x="6343650" y="2146300"/>
          <p14:tracePt t="261613" x="6356350" y="2139950"/>
          <p14:tracePt t="261629" x="6369050" y="2139950"/>
          <p14:tracePt t="261646" x="6400800" y="2133600"/>
          <p14:tracePt t="261662" x="6419850" y="2133600"/>
          <p14:tracePt t="261679" x="6457950" y="2120900"/>
          <p14:tracePt t="261696" x="6496050" y="2120900"/>
          <p14:tracePt t="261713" x="6534150" y="2108200"/>
          <p14:tracePt t="261729" x="6559550" y="2101850"/>
          <p14:tracePt t="261746" x="6597650" y="2095500"/>
          <p14:tracePt t="261763" x="6648450" y="2076450"/>
          <p14:tracePt t="261779" x="6686550" y="2070100"/>
          <p14:tracePt t="261796" x="6750050" y="2044700"/>
          <p14:tracePt t="261813" x="6781800" y="2038350"/>
          <p14:tracePt t="261829" x="6832600" y="2019300"/>
          <p14:tracePt t="261846" x="6883400" y="2000250"/>
          <p14:tracePt t="261862" x="6915150" y="1987550"/>
          <p14:tracePt t="261879" x="6921500" y="1981200"/>
          <p14:tracePt t="261896" x="6946900" y="1968500"/>
          <p14:tracePt t="261913" x="6965950" y="1949450"/>
          <p14:tracePt t="261929" x="6972300" y="1936750"/>
          <p14:tracePt t="261946" x="6991350" y="1917700"/>
          <p14:tracePt t="261963" x="6991350" y="1911350"/>
          <p14:tracePt t="261979" x="7004050" y="1885950"/>
          <p14:tracePt t="261996" x="7010400" y="1866900"/>
          <p14:tracePt t="262013" x="7023100" y="1854200"/>
          <p14:tracePt t="262029" x="7035800" y="1828800"/>
          <p14:tracePt t="262046" x="7054850" y="1797050"/>
          <p14:tracePt t="262062" x="7073900" y="1778000"/>
          <p14:tracePt t="262079" x="7080250" y="1765300"/>
          <p14:tracePt t="262096" x="7099300" y="1739900"/>
          <p14:tracePt t="262112" x="7105650" y="1733550"/>
          <p14:tracePt t="262129" x="7105650" y="1714500"/>
          <p14:tracePt t="262146" x="7118350" y="1695450"/>
          <p14:tracePt t="262162" x="7118350" y="1689100"/>
          <p14:tracePt t="262179" x="7124700" y="1663700"/>
          <p14:tracePt t="262196" x="7124700" y="1651000"/>
          <p14:tracePt t="262213" x="7124700" y="1644650"/>
          <p14:tracePt t="262229" x="7124700" y="1631950"/>
          <p14:tracePt t="262246" x="7124700" y="1619250"/>
          <p14:tracePt t="262262" x="7118350" y="1612900"/>
          <p14:tracePt t="262279" x="7112000" y="1600200"/>
          <p14:tracePt t="262312" x="7099300" y="1587500"/>
          <p14:tracePt t="262329" x="7086600" y="1581150"/>
          <p14:tracePt t="262346" x="7080250" y="1568450"/>
          <p14:tracePt t="262362" x="7061200" y="1568450"/>
          <p14:tracePt t="262379" x="7048500" y="1549400"/>
          <p14:tracePt t="262396" x="7042150" y="1549400"/>
          <p14:tracePt t="262412" x="7029450" y="1543050"/>
          <p14:tracePt t="262429" x="7016750" y="1543050"/>
          <p14:tracePt t="262446" x="6997700" y="1524000"/>
          <p14:tracePt t="262462" x="6972300" y="1517650"/>
          <p14:tracePt t="262479" x="6940550" y="1504950"/>
          <p14:tracePt t="262496" x="6915150" y="1504950"/>
          <p14:tracePt t="262512" x="6889750" y="1498600"/>
          <p14:tracePt t="262529" x="6864350" y="1498600"/>
          <p14:tracePt t="262546" x="6838950" y="1492250"/>
          <p14:tracePt t="262579" x="6819900" y="1492250"/>
          <p14:tracePt t="262596" x="6800850" y="1492250"/>
          <p14:tracePt t="262612" x="6794500" y="1492250"/>
          <p14:tracePt t="262629" x="6775450" y="1492250"/>
          <p14:tracePt t="262662" x="6769100" y="1492250"/>
          <p14:tracePt t="263823" x="6756400" y="1492250"/>
          <p14:tracePt t="263831" x="6750050" y="1485900"/>
          <p14:tracePt t="264008" x="6743700" y="1485900"/>
          <p14:tracePt t="264223" x="6731000" y="1485900"/>
          <p14:tracePt t="264327" x="6724650" y="1485900"/>
          <p14:tracePt t="264351" x="6718300" y="1485900"/>
          <p14:tracePt t="272209" x="6718300" y="1492250"/>
          <p14:tracePt t="272569" x="6718300" y="1498600"/>
          <p14:tracePt t="273970" x="6711950" y="1498600"/>
          <p14:tracePt t="273978" x="6699250" y="1498600"/>
          <p14:tracePt t="274019" x="6686550" y="1498600"/>
          <p14:tracePt t="274153" x="6680200" y="1504950"/>
          <p14:tracePt t="274161" x="6680200" y="1511300"/>
          <p14:tracePt t="274169" x="6673850" y="1511300"/>
          <p14:tracePt t="274177" x="6661150" y="1524000"/>
          <p14:tracePt t="274193" x="6635750" y="1530350"/>
          <p14:tracePt t="274210" x="6623050" y="1536700"/>
          <p14:tracePt t="274243" x="6604000" y="1543050"/>
          <p14:tracePt t="274260" x="6597650" y="1549400"/>
          <p14:tracePt t="274276" x="6591300" y="1555750"/>
          <p14:tracePt t="274293" x="6584950" y="1562100"/>
          <p14:tracePt t="274310" x="6572250" y="1568450"/>
          <p14:tracePt t="274326" x="6572250" y="1574800"/>
          <p14:tracePt t="278547" x="6565900" y="1574800"/>
          <p14:tracePt t="278554" x="6559550" y="1574800"/>
          <p14:tracePt t="278563" x="6559550" y="1568450"/>
          <p14:tracePt t="278586" x="6559550" y="1555750"/>
          <p14:tracePt t="282003" x="6553200" y="1555750"/>
          <p14:tracePt t="282020" x="6540500" y="1555750"/>
          <p14:tracePt t="282363" x="6527800" y="1555750"/>
          <p14:tracePt t="282371" x="6508750" y="1555750"/>
          <p14:tracePt t="282379" x="6502400" y="1555750"/>
          <p14:tracePt t="282391" x="6489700" y="1555750"/>
          <p14:tracePt t="282408" x="6470650" y="1562100"/>
          <p14:tracePt t="282425" x="6426200" y="1581150"/>
          <p14:tracePt t="282441" x="6381750" y="1587500"/>
          <p14:tracePt t="282458" x="6337300" y="1593850"/>
          <p14:tracePt t="282475" x="6286500" y="1612900"/>
          <p14:tracePt t="282491" x="6267450" y="1638300"/>
          <p14:tracePt t="282508" x="6229350" y="1657350"/>
          <p14:tracePt t="282525" x="6178550" y="1695450"/>
          <p14:tracePt t="282541" x="6115050" y="1758950"/>
          <p14:tracePt t="282558" x="6064250" y="1809750"/>
          <p14:tracePt t="282575" x="6038850" y="1841500"/>
          <p14:tracePt t="282591" x="6013450" y="1885950"/>
          <p14:tracePt t="282608" x="5981700" y="1924050"/>
          <p14:tracePt t="282625" x="5956300" y="1955800"/>
          <p14:tracePt t="282641" x="5930900" y="1993900"/>
          <p14:tracePt t="282658" x="5918200" y="2019300"/>
          <p14:tracePt t="282674" x="5899150" y="2076450"/>
          <p14:tracePt t="282691" x="5880100" y="2127250"/>
          <p14:tracePt t="282708" x="5867400" y="2197100"/>
          <p14:tracePt t="282725" x="5842000" y="2254250"/>
          <p14:tracePt t="282741" x="5810250" y="2336800"/>
          <p14:tracePt t="282758" x="5727700" y="2438400"/>
          <p14:tracePt t="282775" x="5645150" y="2546350"/>
          <p14:tracePt t="282791" x="5581650" y="2628900"/>
          <p14:tracePt t="282808" x="5518150" y="2711450"/>
          <p14:tracePt t="282825" x="5461000" y="2794000"/>
          <p14:tracePt t="282841" x="5410200" y="2876550"/>
          <p14:tracePt t="282858" x="5378450" y="2978150"/>
          <p14:tracePt t="282874" x="5353050" y="3054350"/>
          <p14:tracePt t="282891" x="5327650" y="3117850"/>
          <p14:tracePt t="282908" x="5295900" y="3194050"/>
          <p14:tracePt t="282925" x="5245100" y="3276600"/>
          <p14:tracePt t="282941" x="5213350" y="3352800"/>
          <p14:tracePt t="282958" x="5181600" y="3429000"/>
          <p14:tracePt t="282975" x="5162550" y="3498850"/>
          <p14:tracePt t="282991" x="5149850" y="3549650"/>
          <p14:tracePt t="283008" x="5130800" y="3606800"/>
          <p14:tracePt t="283025" x="5130800" y="3663950"/>
          <p14:tracePt t="283041" x="5130800" y="3727450"/>
          <p14:tracePt t="283059" x="5130800" y="3803650"/>
          <p14:tracePt t="283074" x="5130800" y="3860800"/>
          <p14:tracePt t="283091" x="5130800" y="3924300"/>
          <p14:tracePt t="283108" x="5130800" y="3975100"/>
          <p14:tracePt t="283124" x="5130800" y="4032250"/>
          <p14:tracePt t="283141" x="5137150" y="4089400"/>
          <p14:tracePt t="283158" x="5143500" y="4146550"/>
          <p14:tracePt t="283175" x="5143500" y="4197350"/>
          <p14:tracePt t="283191" x="5162550" y="4260850"/>
          <p14:tracePt t="283208" x="5162550" y="4311650"/>
          <p14:tracePt t="283225" x="5162550" y="4349750"/>
          <p14:tracePt t="283241" x="5162550" y="4381500"/>
          <p14:tracePt t="283258" x="5162550" y="4394200"/>
          <p14:tracePt t="283323" x="5162550" y="4400550"/>
          <p14:tracePt t="283332" x="5156200" y="4400550"/>
          <p14:tracePt t="283341" x="5149850" y="4400550"/>
          <p14:tracePt t="283358" x="5118100" y="4387850"/>
          <p14:tracePt t="283374" x="5073650" y="4349750"/>
          <p14:tracePt t="283391" x="5035550" y="4318000"/>
          <p14:tracePt t="283408" x="4997450" y="4286250"/>
          <p14:tracePt t="283425" x="4965700" y="4273550"/>
          <p14:tracePt t="283441" x="4959350" y="4267200"/>
          <p14:tracePt t="283458" x="4933950" y="4260850"/>
          <p14:tracePt t="283475" x="4914900" y="4248150"/>
          <p14:tracePt t="283508" x="4895850" y="4248150"/>
          <p14:tracePt t="283548" x="4889500" y="4248150"/>
          <p14:tracePt t="283558" x="4876800" y="4248150"/>
          <p14:tracePt t="283574" x="4851400" y="4248150"/>
          <p14:tracePt t="283591" x="4819650" y="4248150"/>
          <p14:tracePt t="283608" x="4794250" y="4248150"/>
          <p14:tracePt t="283624" x="4775200" y="4248150"/>
          <p14:tracePt t="283641" x="4756150" y="4241800"/>
          <p14:tracePt t="283658" x="4749800" y="4241800"/>
          <p14:tracePt t="283674" x="4730750" y="4229100"/>
          <p14:tracePt t="283691" x="4711700" y="4229100"/>
          <p14:tracePt t="283708" x="4686300" y="4229100"/>
          <p14:tracePt t="283724" x="4667250" y="4229100"/>
          <p14:tracePt t="283741" x="4648200" y="4229100"/>
          <p14:tracePt t="283758" x="4629150" y="4229100"/>
          <p14:tracePt t="283774" x="4616450" y="4241800"/>
          <p14:tracePt t="283791" x="4610100" y="4273550"/>
          <p14:tracePt t="283808" x="4610100" y="4305300"/>
          <p14:tracePt t="283824" x="4597400" y="4349750"/>
          <p14:tracePt t="283841" x="4597400" y="4375150"/>
          <p14:tracePt t="283858" x="4597400" y="4425950"/>
          <p14:tracePt t="283875" x="4597400" y="4470400"/>
          <p14:tracePt t="283891" x="4603750" y="4495800"/>
          <p14:tracePt t="283908" x="4616450" y="4527550"/>
          <p14:tracePt t="283924" x="4622800" y="4552950"/>
          <p14:tracePt t="283941" x="4622800" y="4572000"/>
          <p14:tracePt t="283958" x="4622800" y="4591050"/>
          <p14:tracePt t="283974" x="4622800" y="4616450"/>
          <p14:tracePt t="283991" x="4622800" y="4648200"/>
          <p14:tracePt t="284008" x="4629150" y="4667250"/>
          <p14:tracePt t="284024" x="4629150" y="4699000"/>
          <p14:tracePt t="284041" x="4648200" y="4743450"/>
          <p14:tracePt t="284058" x="4660900" y="4787900"/>
          <p14:tracePt t="284075" x="4679950" y="4832350"/>
          <p14:tracePt t="284091" x="4692650" y="4864100"/>
          <p14:tracePt t="284108" x="4692650" y="4883150"/>
          <p14:tracePt t="284124" x="4705350" y="4908550"/>
          <p14:tracePt t="284141" x="4711700" y="4933950"/>
          <p14:tracePt t="284158" x="4724400" y="4946650"/>
          <p14:tracePt t="284174" x="4743450" y="4965700"/>
          <p14:tracePt t="284191" x="4749800" y="4978400"/>
          <p14:tracePt t="284208" x="4756150" y="4991100"/>
          <p14:tracePt t="284224" x="4775200" y="5003800"/>
          <p14:tracePt t="284241" x="4787900" y="5035550"/>
          <p14:tracePt t="284258" x="4813300" y="5048250"/>
          <p14:tracePt t="284275" x="4845050" y="5080000"/>
          <p14:tracePt t="284291" x="4864100" y="5099050"/>
          <p14:tracePt t="284308" x="4889500" y="5105400"/>
          <p14:tracePt t="284324" x="4908550" y="5124450"/>
          <p14:tracePt t="284341" x="4927600" y="5124450"/>
          <p14:tracePt t="284358" x="4933950" y="5124450"/>
          <p14:tracePt t="284374" x="4946650" y="5130800"/>
          <p14:tracePt t="284391" x="4972050" y="5149850"/>
          <p14:tracePt t="284408" x="4991100" y="5149850"/>
          <p14:tracePt t="284424" x="5010150" y="5149850"/>
          <p14:tracePt t="284441" x="5029200" y="5149850"/>
          <p14:tracePt t="284458" x="5041900" y="5149850"/>
          <p14:tracePt t="284475" x="5060950" y="5149850"/>
          <p14:tracePt t="284491" x="5073650" y="5149850"/>
          <p14:tracePt t="284507" x="5086350" y="5143500"/>
          <p14:tracePt t="284509" x="5092700" y="5143500"/>
          <p14:tracePt t="284524" x="5111750" y="5143500"/>
          <p14:tracePt t="284541" x="5130800" y="5124450"/>
          <p14:tracePt t="284558" x="5143500" y="5118100"/>
          <p14:tracePt t="284574" x="5162550" y="5111750"/>
          <p14:tracePt t="284591" x="5168900" y="5092700"/>
          <p14:tracePt t="284608" x="5181600" y="5073650"/>
          <p14:tracePt t="284624" x="5200650" y="5048250"/>
          <p14:tracePt t="284641" x="5213350" y="5029200"/>
          <p14:tracePt t="284658" x="5226050" y="5010150"/>
          <p14:tracePt t="284674" x="5238750" y="4991100"/>
          <p14:tracePt t="284691" x="5251450" y="4965700"/>
          <p14:tracePt t="284707" x="5251450" y="4946650"/>
          <p14:tracePt t="284724" x="5264150" y="4927600"/>
          <p14:tracePt t="284741" x="5264150" y="4914900"/>
          <p14:tracePt t="284758" x="5270500" y="4902200"/>
          <p14:tracePt t="284774" x="5283200" y="4876800"/>
          <p14:tracePt t="284791" x="5283200" y="4857750"/>
          <p14:tracePt t="284808" x="5289550" y="4832350"/>
          <p14:tracePt t="284824" x="5289550" y="4787900"/>
          <p14:tracePt t="284841" x="5295900" y="4756150"/>
          <p14:tracePt t="284858" x="5295900" y="4724400"/>
          <p14:tracePt t="284875" x="5314950" y="4667250"/>
          <p14:tracePt t="284891" x="5321300" y="4648200"/>
          <p14:tracePt t="284907" x="5321300" y="4629150"/>
          <p14:tracePt t="284924" x="5334000" y="4616450"/>
          <p14:tracePt t="284941" x="5334000" y="4610100"/>
          <p14:tracePt t="284958" x="5334000" y="4591050"/>
          <p14:tracePt t="284974" x="5334000" y="4572000"/>
          <p14:tracePt t="284991" x="5334000" y="4546600"/>
          <p14:tracePt t="285008" x="5334000" y="4502150"/>
          <p14:tracePt t="285024" x="5334000" y="4464050"/>
          <p14:tracePt t="285041" x="5334000" y="4406900"/>
          <p14:tracePt t="285058" x="5340350" y="4362450"/>
          <p14:tracePt t="285074" x="5346700" y="4311650"/>
          <p14:tracePt t="285091" x="5353050" y="4248150"/>
          <p14:tracePt t="285107" x="5359400" y="4210050"/>
          <p14:tracePt t="285124" x="5359400" y="4165600"/>
          <p14:tracePt t="285141" x="5359400" y="4133850"/>
          <p14:tracePt t="285157" x="5359400" y="4089400"/>
          <p14:tracePt t="285174" x="5359400" y="4076700"/>
          <p14:tracePt t="285191" x="5359400" y="4057650"/>
          <p14:tracePt t="285208" x="5359400" y="4051300"/>
          <p14:tracePt t="285224" x="5359400" y="4044950"/>
          <p14:tracePt t="285300" x="5346700" y="4044950"/>
          <p14:tracePt t="285309" x="5308600" y="4044950"/>
          <p14:tracePt t="285316" x="5289550" y="4044950"/>
          <p14:tracePt t="285324" x="5264150" y="4044950"/>
          <p14:tracePt t="285341" x="5213350" y="4044950"/>
          <p14:tracePt t="285357" x="5187950" y="4044950"/>
          <p14:tracePt t="285374" x="5149850" y="4044950"/>
          <p14:tracePt t="285391" x="5124450" y="4044950"/>
          <p14:tracePt t="285407" x="5105400" y="4044950"/>
          <p14:tracePt t="285424" x="5092700" y="4064000"/>
          <p14:tracePt t="285441" x="5054600" y="4083050"/>
          <p14:tracePt t="285457" x="5029200" y="4102100"/>
          <p14:tracePt t="285474" x="4984750" y="4121150"/>
          <p14:tracePt t="285491" x="4946650" y="4140200"/>
          <p14:tracePt t="285493" x="4940300" y="4140200"/>
          <p14:tracePt t="285507" x="4914900" y="4152900"/>
          <p14:tracePt t="285524" x="4889500" y="4159250"/>
          <p14:tracePt t="285541" x="4883150" y="4165600"/>
          <p14:tracePt t="285557" x="4876800" y="4165600"/>
          <p14:tracePt t="285574" x="4870450" y="4171950"/>
          <p14:tracePt t="285628" x="4864100" y="4171950"/>
          <p14:tracePt t="285637" x="4857750" y="4171950"/>
          <p14:tracePt t="285645" x="4851400" y="4171950"/>
          <p14:tracePt t="285657" x="4851400" y="4178300"/>
          <p14:tracePt t="285674" x="4845050" y="4184650"/>
          <p14:tracePt t="285691" x="4832350" y="4203700"/>
          <p14:tracePt t="285707" x="4826000" y="4216400"/>
          <p14:tracePt t="285724" x="4819650" y="4235450"/>
          <p14:tracePt t="285740" x="4813300" y="4260850"/>
          <p14:tracePt t="285757" x="4813300" y="4267200"/>
          <p14:tracePt t="285774" x="4813300" y="4279900"/>
          <p14:tracePt t="285791" x="4813300" y="4298950"/>
          <p14:tracePt t="285807" x="4813300" y="4318000"/>
          <p14:tracePt t="285824" x="4819650" y="4337050"/>
          <p14:tracePt t="285841" x="4832350" y="4349750"/>
          <p14:tracePt t="285857" x="4832350" y="4362450"/>
          <p14:tracePt t="285874" x="4838700" y="4381500"/>
          <p14:tracePt t="285891" x="4845050" y="4400550"/>
          <p14:tracePt t="285907" x="4857750" y="4413250"/>
          <p14:tracePt t="285924" x="4864100" y="4419600"/>
          <p14:tracePt t="285941" x="4883150" y="4438650"/>
          <p14:tracePt t="285957" x="4902200" y="4464050"/>
          <p14:tracePt t="285974" x="4946650" y="4489450"/>
          <p14:tracePt t="285990" x="5003800" y="4502150"/>
          <p14:tracePt t="286007" x="5048250" y="4514850"/>
          <p14:tracePt t="286024" x="5099050" y="4527550"/>
          <p14:tracePt t="286041" x="5130800" y="4540250"/>
          <p14:tracePt t="286057" x="5175250" y="4552950"/>
          <p14:tracePt t="286074" x="5213350" y="4565650"/>
          <p14:tracePt t="286091" x="5251450" y="4572000"/>
          <p14:tracePt t="286107" x="5314950" y="4572000"/>
          <p14:tracePt t="286124" x="5353050" y="4572000"/>
          <p14:tracePt t="286140" x="5372100" y="4572000"/>
          <p14:tracePt t="286157" x="5391150" y="4565650"/>
          <p14:tracePt t="286174" x="5403850" y="4552950"/>
          <p14:tracePt t="286190" x="5416550" y="4540250"/>
          <p14:tracePt t="286207" x="5429250" y="4527550"/>
          <p14:tracePt t="286224" x="5448300" y="4508500"/>
          <p14:tracePt t="286241" x="5454650" y="4508500"/>
          <p14:tracePt t="286257" x="5461000" y="4495800"/>
          <p14:tracePt t="286274" x="5473700" y="4483100"/>
          <p14:tracePt t="286291" x="5480050" y="4464050"/>
          <p14:tracePt t="286307" x="5486400" y="4451350"/>
          <p14:tracePt t="286324" x="5499100" y="4432300"/>
          <p14:tracePt t="286340" x="5505450" y="4413250"/>
          <p14:tracePt t="286357" x="5511800" y="4387850"/>
          <p14:tracePt t="286374" x="5524500" y="4362450"/>
          <p14:tracePt t="286390" x="5530850" y="4349750"/>
          <p14:tracePt t="286407" x="5530850" y="4337050"/>
          <p14:tracePt t="286424" x="5537200" y="4318000"/>
          <p14:tracePt t="286441" x="5537200" y="4311650"/>
          <p14:tracePt t="286457" x="5556250" y="4292600"/>
          <p14:tracePt t="286598" x="5556250" y="4286250"/>
          <p14:tracePt t="286612" x="5568950" y="4286250"/>
          <p14:tracePt t="286620" x="5568950" y="4279900"/>
          <p14:tracePt t="286806" x="5575300" y="4279900"/>
          <p14:tracePt t="286812" x="5581650" y="4279900"/>
          <p14:tracePt t="286824" x="5588000" y="4279900"/>
          <p14:tracePt t="286840" x="5594350" y="4279900"/>
          <p14:tracePt t="286857" x="5607050" y="4279900"/>
          <p14:tracePt t="286890" x="5613400" y="4279900"/>
          <p14:tracePt t="286907" x="5619750" y="4279900"/>
          <p14:tracePt t="286924" x="5632450" y="4292600"/>
          <p14:tracePt t="286940" x="5645150" y="4298950"/>
          <p14:tracePt t="286957" x="5651500" y="4305300"/>
          <p14:tracePt t="286974" x="5664200" y="4305300"/>
          <p14:tracePt t="287052" x="5676900" y="4311650"/>
          <p14:tracePt t="287132" x="5683250" y="4311650"/>
          <p14:tracePt t="287140" x="5689600" y="4311650"/>
          <p14:tracePt t="287181" x="5695950" y="4311650"/>
          <p14:tracePt t="287276" x="5702300" y="4311650"/>
          <p14:tracePt t="287284" x="5708650" y="4311650"/>
          <p14:tracePt t="287717" x="5721350" y="4311650"/>
          <p14:tracePt t="287733" x="5740400" y="4318000"/>
          <p14:tracePt t="287741" x="5746750" y="4324350"/>
          <p14:tracePt t="287773" x="5746750" y="4337050"/>
          <p14:tracePt t="288189" x="5746750" y="4343400"/>
          <p14:tracePt t="288196" x="5746750" y="4349750"/>
          <p14:tracePt t="288213" x="5746750" y="4356100"/>
          <p14:tracePt t="288229" x="5746750" y="4362450"/>
          <p14:tracePt t="296632" x="5746750" y="4368800"/>
          <p14:tracePt t="296639" x="5734050" y="4356100"/>
          <p14:tracePt t="296646" x="5708650" y="4337050"/>
          <p14:tracePt t="296655" x="5683250" y="4318000"/>
          <p14:tracePt t="296672" x="5645150" y="4286250"/>
          <p14:tracePt t="296688" x="5594350" y="4248150"/>
          <p14:tracePt t="296705" x="5524500" y="4210050"/>
          <p14:tracePt t="296722" x="5454650" y="4165600"/>
          <p14:tracePt t="296738" x="5397500" y="4121150"/>
          <p14:tracePt t="296755" x="5359400" y="4095750"/>
          <p14:tracePt t="296772" x="5314950" y="4064000"/>
          <p14:tracePt t="296788" x="5276850" y="4032250"/>
          <p14:tracePt t="296805" x="5232400" y="3994150"/>
          <p14:tracePt t="296822" x="5207000" y="3968750"/>
          <p14:tracePt t="296838" x="5175250" y="3937000"/>
          <p14:tracePt t="296855" x="5156200" y="3917950"/>
          <p14:tracePt t="296871" x="5137150" y="3886200"/>
          <p14:tracePt t="296888" x="5111750" y="3860800"/>
          <p14:tracePt t="296905" x="5080000" y="3835400"/>
          <p14:tracePt t="296922" x="5035550" y="3797300"/>
          <p14:tracePt t="296938" x="4984750" y="3765550"/>
          <p14:tracePt t="296955" x="4959350" y="3740150"/>
          <p14:tracePt t="296971" x="4933950" y="3702050"/>
          <p14:tracePt t="296988" x="4921250" y="3663950"/>
          <p14:tracePt t="297005" x="4914900" y="3606800"/>
          <p14:tracePt t="297022" x="4908550" y="3536950"/>
          <p14:tracePt t="297038" x="4908550" y="3492500"/>
          <p14:tracePt t="297055" x="4889500" y="3435350"/>
          <p14:tracePt t="297071" x="4883150" y="3397250"/>
          <p14:tracePt t="297088" x="4883150" y="3346450"/>
          <p14:tracePt t="297105" x="4883150" y="3295650"/>
          <p14:tracePt t="297122" x="4864100" y="3244850"/>
          <p14:tracePt t="297138" x="4857750" y="3168650"/>
          <p14:tracePt t="297155" x="4838700" y="3111500"/>
          <p14:tracePt t="297171" x="4832350" y="3035300"/>
          <p14:tracePt t="297188" x="4826000" y="2984500"/>
          <p14:tracePt t="297205" x="4826000" y="2940050"/>
          <p14:tracePt t="297222" x="4826000" y="2882900"/>
          <p14:tracePt t="297238" x="4826000" y="2787650"/>
          <p14:tracePt t="297255" x="4826000" y="2692400"/>
          <p14:tracePt t="297271" x="4806950" y="2628900"/>
          <p14:tracePt t="297288" x="4800600" y="2578100"/>
          <p14:tracePt t="297305" x="4794250" y="2540000"/>
          <p14:tracePt t="297321" x="4794250" y="2495550"/>
          <p14:tracePt t="297338" x="4787900" y="2457450"/>
          <p14:tracePt t="297355" x="4781550" y="2432050"/>
          <p14:tracePt t="297372" x="4781550" y="2400300"/>
          <p14:tracePt t="297388" x="4775200" y="2368550"/>
          <p14:tracePt t="297405" x="4768850" y="2349500"/>
          <p14:tracePt t="297422" x="4768850" y="2324100"/>
          <p14:tracePt t="297438" x="4756150" y="2305050"/>
          <p14:tracePt t="297455" x="4749800" y="2305050"/>
          <p14:tracePt t="297471" x="4743450" y="2298700"/>
          <p14:tracePt t="297552" x="4737100" y="2292350"/>
          <p14:tracePt t="297559" x="4724400" y="2292350"/>
          <p14:tracePt t="297567" x="4711700" y="2292350"/>
          <p14:tracePt t="297575" x="4699000" y="2292350"/>
          <p14:tracePt t="297588" x="4679950" y="2292350"/>
          <p14:tracePt t="297605" x="4648200" y="2292350"/>
          <p14:tracePt t="297622" x="4597400" y="2292350"/>
          <p14:tracePt t="297638" x="4572000" y="2298700"/>
          <p14:tracePt t="297655" x="4546600" y="2305050"/>
          <p14:tracePt t="297671" x="4533900" y="2317750"/>
          <p14:tracePt t="297688" x="4508500" y="2336800"/>
          <p14:tracePt t="297705" x="4495800" y="2343150"/>
          <p14:tracePt t="297721" x="4470400" y="2349500"/>
          <p14:tracePt t="297738" x="4438650" y="2362200"/>
          <p14:tracePt t="297755" x="4413250" y="2374900"/>
          <p14:tracePt t="297771" x="4375150" y="2400300"/>
          <p14:tracePt t="297788" x="4343400" y="2419350"/>
          <p14:tracePt t="297805" x="4324350" y="2438400"/>
          <p14:tracePt t="297821" x="4298950" y="2463800"/>
          <p14:tracePt t="297838" x="4260850" y="2508250"/>
          <p14:tracePt t="297855" x="4235450" y="2533650"/>
          <p14:tracePt t="297871" x="4222750" y="2559050"/>
          <p14:tracePt t="297888" x="4216400" y="2578100"/>
          <p14:tracePt t="297905" x="4210050" y="2603500"/>
          <p14:tracePt t="297922" x="4203700" y="2635250"/>
          <p14:tracePt t="297938" x="4197350" y="2660650"/>
          <p14:tracePt t="297955" x="4197350" y="2679700"/>
          <p14:tracePt t="297971" x="4191000" y="2705100"/>
          <p14:tracePt t="297988" x="4191000" y="2717800"/>
          <p14:tracePt t="298005" x="4184650" y="2749550"/>
          <p14:tracePt t="298021" x="4184650" y="2768600"/>
          <p14:tracePt t="298038" x="4178300" y="2787650"/>
          <p14:tracePt t="298055" x="4178300" y="2800350"/>
          <p14:tracePt t="298071" x="4178300" y="2813050"/>
          <p14:tracePt t="298088" x="4178300" y="2819400"/>
          <p14:tracePt t="298105" x="4165600" y="2844800"/>
          <p14:tracePt t="298121" x="4165600" y="2863850"/>
          <p14:tracePt t="298138" x="4165600" y="2895600"/>
          <p14:tracePt t="298155" x="4165600" y="2921000"/>
          <p14:tracePt t="298172" x="4165600" y="2965450"/>
          <p14:tracePt t="298188" x="4159250" y="2990850"/>
          <p14:tracePt t="298205" x="4159250" y="3003550"/>
          <p14:tracePt t="298222" x="4159250" y="3028950"/>
          <p14:tracePt t="298238" x="4159250" y="3048000"/>
          <p14:tracePt t="298255" x="4159250" y="3067050"/>
          <p14:tracePt t="298271" x="4159250" y="3079750"/>
          <p14:tracePt t="298288" x="4165600" y="3098800"/>
          <p14:tracePt t="298305" x="4171950" y="3117850"/>
          <p14:tracePt t="298321" x="4178300" y="3130550"/>
          <p14:tracePt t="298338" x="4191000" y="3143250"/>
          <p14:tracePt t="298355" x="4191000" y="3162300"/>
          <p14:tracePt t="298371" x="4197350" y="3168650"/>
          <p14:tracePt t="298388" x="4216400" y="3181350"/>
          <p14:tracePt t="298405" x="4222750" y="3187700"/>
          <p14:tracePt t="298421" x="4235450" y="3206750"/>
          <p14:tracePt t="298438" x="4260850" y="3225800"/>
          <p14:tracePt t="298455" x="4273550" y="3225800"/>
          <p14:tracePt t="298471" x="4286250" y="3238500"/>
          <p14:tracePt t="298488" x="4292600" y="3244850"/>
          <p14:tracePt t="298504" x="4311650" y="3251200"/>
          <p14:tracePt t="298521" x="4337050" y="3263900"/>
          <p14:tracePt t="298538" x="4362450" y="3276600"/>
          <p14:tracePt t="298555" x="4400550" y="3295650"/>
          <p14:tracePt t="298571" x="4432300" y="3308350"/>
          <p14:tracePt t="298588" x="4470400" y="3327400"/>
          <p14:tracePt t="298605" x="4502150" y="3346450"/>
          <p14:tracePt t="298621" x="4527550" y="3359150"/>
          <p14:tracePt t="298638" x="4552950" y="3365500"/>
          <p14:tracePt t="298654" x="4597400" y="3378200"/>
          <p14:tracePt t="298671" x="4616450" y="3384550"/>
          <p14:tracePt t="298688" x="4635500" y="3390900"/>
          <p14:tracePt t="298705" x="4641850" y="3397250"/>
          <p14:tracePt t="298721" x="4648200" y="3403600"/>
          <p14:tracePt t="298738" x="4667250" y="3403600"/>
          <p14:tracePt t="298755" x="4673600" y="3422650"/>
          <p14:tracePt t="298771" x="4679950" y="3422650"/>
          <p14:tracePt t="298788" x="4692650" y="3435350"/>
          <p14:tracePt t="298805" x="4692650" y="3441700"/>
          <p14:tracePt t="298976" x="4692650" y="3448050"/>
          <p14:tracePt t="299000" x="4692650" y="3454400"/>
          <p14:tracePt t="299031" x="4692650" y="3460750"/>
          <p14:tracePt t="299047" x="4692650" y="3473450"/>
          <p14:tracePt t="299064" x="4692650" y="3486150"/>
          <p14:tracePt t="299079" x="4692650" y="3492500"/>
          <p14:tracePt t="299087" x="4692650" y="3511550"/>
          <p14:tracePt t="299103" x="4692650" y="3517900"/>
          <p14:tracePt t="299111" x="4692650" y="3530600"/>
          <p14:tracePt t="299128" x="4692650" y="3536950"/>
          <p14:tracePt t="299151" x="4692650" y="3543300"/>
          <p14:tracePt t="299367" x="4692650" y="3549650"/>
          <p14:tracePt t="299376" x="4692650" y="3556000"/>
          <p14:tracePt t="299383" x="4692650" y="3562350"/>
          <p14:tracePt t="299416" x="4692650" y="3575050"/>
          <p14:tracePt t="299520" x="4692650" y="3581400"/>
          <p14:tracePt t="299528" x="4699000" y="3587750"/>
          <p14:tracePt t="299538" x="4705350" y="3600450"/>
          <p14:tracePt t="299554" x="4711700" y="3606800"/>
          <p14:tracePt t="299571" x="4724400" y="3619500"/>
          <p14:tracePt t="299588" x="4730750" y="3632200"/>
          <p14:tracePt t="299856" x="4743450" y="3632200"/>
          <p14:tracePt t="299871" x="4749800" y="3632200"/>
          <p14:tracePt t="299879" x="4756150" y="3632200"/>
          <p14:tracePt t="299887" x="4768850" y="3632200"/>
          <p14:tracePt t="299904" x="4781550" y="3632200"/>
          <p14:tracePt t="299921" x="4800600" y="3632200"/>
          <p14:tracePt t="299937" x="4813300" y="3632200"/>
          <p14:tracePt t="299954" x="4819650" y="3632200"/>
          <p14:tracePt t="299971" x="4832350" y="3632200"/>
          <p14:tracePt t="299988" x="4845050" y="3632200"/>
          <p14:tracePt t="300004" x="4851400" y="3632200"/>
          <p14:tracePt t="300021" x="4857750" y="3632200"/>
          <p14:tracePt t="301456" x="4864100" y="3625850"/>
          <p14:tracePt t="301472" x="4870450" y="3619500"/>
          <p14:tracePt t="301480" x="4883150" y="3606800"/>
          <p14:tracePt t="301496" x="4889500" y="3594100"/>
          <p14:tracePt t="301504" x="4889500" y="3581400"/>
          <p14:tracePt t="301520" x="4895850" y="3556000"/>
          <p14:tracePt t="301537" x="4908550" y="3517900"/>
          <p14:tracePt t="301554" x="4908550" y="3486150"/>
          <p14:tracePt t="301571" x="4908550" y="3454400"/>
          <p14:tracePt t="301587" x="4914900" y="3435350"/>
          <p14:tracePt t="301604" x="4914900" y="3422650"/>
          <p14:tracePt t="301621" x="4914900" y="3416300"/>
          <p14:tracePt t="301654" x="4914900" y="3409950"/>
          <p14:tracePt t="301671" x="4914900" y="3390900"/>
          <p14:tracePt t="301687" x="4902200" y="3378200"/>
          <p14:tracePt t="301704" x="4889500" y="3359150"/>
          <p14:tracePt t="301720" x="4876800" y="3359150"/>
          <p14:tracePt t="301737" x="4870450" y="3346450"/>
          <p14:tracePt t="301754" x="4864100" y="3346450"/>
          <p14:tracePt t="301770" x="4857750" y="3340100"/>
          <p14:tracePt t="301787" x="4845050" y="3340100"/>
          <p14:tracePt t="301872" x="4838700" y="3333750"/>
          <p14:tracePt t="301881" x="4826000" y="3327400"/>
          <p14:tracePt t="301888" x="4813300" y="3321050"/>
          <p14:tracePt t="301904" x="4775200" y="3295650"/>
          <p14:tracePt t="301920" x="4749800" y="3282950"/>
          <p14:tracePt t="301937" x="4724400" y="3263900"/>
          <p14:tracePt t="301954" x="4699000" y="3257550"/>
          <p14:tracePt t="301970" x="4679950" y="3238500"/>
          <p14:tracePt t="301987" x="4667250" y="3232150"/>
          <p14:tracePt t="302004" x="4654550" y="3225800"/>
          <p14:tracePt t="302020" x="4648200" y="3219450"/>
          <p14:tracePt t="302037" x="4648200" y="3213100"/>
          <p14:tracePt t="309154" x="4635500" y="3219450"/>
          <p14:tracePt t="309162" x="4629150" y="3225800"/>
          <p14:tracePt t="316747" x="4629150" y="3219450"/>
          <p14:tracePt t="316756" x="4635500" y="3206750"/>
          <p14:tracePt t="316764" x="4641850" y="3206750"/>
          <p14:tracePt t="316772" x="4648200" y="3194050"/>
          <p14:tracePt t="316784" x="4660900" y="3181350"/>
          <p14:tracePt t="316801" x="4667250" y="3168650"/>
          <p14:tracePt t="316817" x="4679950" y="3149600"/>
          <p14:tracePt t="316834" x="4711700" y="3111500"/>
          <p14:tracePt t="316851" x="4718050" y="3092450"/>
          <p14:tracePt t="316867" x="4743450" y="3067050"/>
          <p14:tracePt t="316884" x="4762500" y="3028950"/>
          <p14:tracePt t="316900" x="4787900" y="3009900"/>
          <p14:tracePt t="316917" x="4813300" y="2978150"/>
          <p14:tracePt t="316934" x="4838700" y="2952750"/>
          <p14:tracePt t="316951" x="4864100" y="2927350"/>
          <p14:tracePt t="316967" x="4883150" y="2908300"/>
          <p14:tracePt t="316984" x="4902200" y="2889250"/>
          <p14:tracePt t="317001" x="4921250" y="2863850"/>
          <p14:tracePt t="317017" x="4946650" y="2838450"/>
          <p14:tracePt t="317034" x="4972050" y="2806700"/>
          <p14:tracePt t="317051" x="5003800" y="2774950"/>
          <p14:tracePt t="317067" x="5048250" y="2730500"/>
          <p14:tracePt t="317084" x="5073650" y="2705100"/>
          <p14:tracePt t="317100" x="5105400" y="2667000"/>
          <p14:tracePt t="317117" x="5137150" y="2635250"/>
          <p14:tracePt t="317134" x="5156200" y="2616200"/>
          <p14:tracePt t="317151" x="5168900" y="2603500"/>
          <p14:tracePt t="317167" x="5181600" y="2590800"/>
          <p14:tracePt t="317184" x="5200650" y="2565400"/>
          <p14:tracePt t="317201" x="5226050" y="2546350"/>
          <p14:tracePt t="317217" x="5264150" y="2520950"/>
          <p14:tracePt t="317234" x="5270500" y="2514600"/>
          <p14:tracePt t="317251" x="5276850" y="2508250"/>
          <p14:tracePt t="317316" x="5283200" y="2508250"/>
          <p14:tracePt t="317676" x="5283200" y="2514600"/>
          <p14:tracePt t="317683" x="5276850" y="2514600"/>
          <p14:tracePt t="317692" x="5276850" y="2520950"/>
          <p14:tracePt t="317700" x="5270500" y="2533650"/>
          <p14:tracePt t="317717" x="5257800" y="2552700"/>
          <p14:tracePt t="317734" x="5257800" y="2578100"/>
          <p14:tracePt t="317750" x="5251450" y="2603500"/>
          <p14:tracePt t="317767" x="5251450" y="2641600"/>
          <p14:tracePt t="317784" x="5251450" y="2654300"/>
          <p14:tracePt t="317800" x="5251450" y="2673350"/>
          <p14:tracePt t="317817" x="5251450" y="2686050"/>
          <p14:tracePt t="317850" x="5251450" y="2692400"/>
          <p14:tracePt t="317916" x="5251450" y="2698750"/>
          <p14:tracePt t="317924" x="5257800" y="2698750"/>
          <p14:tracePt t="317933" x="5276850" y="2698750"/>
          <p14:tracePt t="317950" x="5327650" y="2698750"/>
          <p14:tracePt t="317967" x="5397500" y="2686050"/>
          <p14:tracePt t="317984" x="5467350" y="2660650"/>
          <p14:tracePt t="318000" x="5524500" y="2647950"/>
          <p14:tracePt t="318017" x="5588000" y="2616200"/>
          <p14:tracePt t="318034" x="5670550" y="2571750"/>
          <p14:tracePt t="318050" x="5740400" y="2527300"/>
          <p14:tracePt t="318067" x="5892800" y="2400300"/>
          <p14:tracePt t="318084" x="5969000" y="2298700"/>
          <p14:tracePt t="318100" x="6026150" y="2222500"/>
          <p14:tracePt t="318117" x="6051550" y="2152650"/>
          <p14:tracePt t="318134" x="6070600" y="2095500"/>
          <p14:tracePt t="318150" x="6089650" y="2044700"/>
          <p14:tracePt t="318167" x="6102350" y="2006600"/>
          <p14:tracePt t="318184" x="6127750" y="1955800"/>
          <p14:tracePt t="318200" x="6146800" y="1917700"/>
          <p14:tracePt t="318217" x="6178550" y="1873250"/>
          <p14:tracePt t="318233" x="6210300" y="1847850"/>
          <p14:tracePt t="318250" x="6280150" y="1790700"/>
          <p14:tracePt t="318267" x="6350000" y="1746250"/>
          <p14:tracePt t="318284" x="6394450" y="1714500"/>
          <p14:tracePt t="318300" x="6445250" y="1657350"/>
          <p14:tracePt t="318317" x="6477000" y="1625600"/>
          <p14:tracePt t="318333" x="6515100" y="1568450"/>
          <p14:tracePt t="318350" x="6553200" y="1524000"/>
          <p14:tracePt t="318367" x="6610350" y="1466850"/>
          <p14:tracePt t="318383" x="6692900" y="1403350"/>
          <p14:tracePt t="318400" x="6781800" y="1358900"/>
          <p14:tracePt t="318417" x="6864350" y="1314450"/>
          <p14:tracePt t="318434" x="6940550" y="1282700"/>
          <p14:tracePt t="318451" x="7010400" y="1250950"/>
          <p14:tracePt t="318467" x="7054850" y="1231900"/>
          <p14:tracePt t="318484" x="7067550" y="1225550"/>
          <p14:tracePt t="318660" x="7073900" y="1225550"/>
          <p14:tracePt t="318668" x="7086600" y="1219200"/>
          <p14:tracePt t="319604" x="7080250" y="1219200"/>
          <p14:tracePt t="319948" x="7073900" y="1225550"/>
          <p14:tracePt t="320100" x="7067550" y="1225550"/>
          <p14:tracePt t="320108" x="7061200" y="1225550"/>
          <p14:tracePt t="320140" x="7054850" y="1225550"/>
          <p14:tracePt t="320180" x="7035800" y="1231900"/>
          <p14:tracePt t="320198" x="7035800" y="1238250"/>
          <p14:tracePt t="320204" x="7029450" y="1244600"/>
          <p14:tracePt t="320405" x="7016750" y="1250950"/>
          <p14:tracePt t="320412" x="7004050" y="1257300"/>
          <p14:tracePt t="320420" x="7004050" y="1263650"/>
          <p14:tracePt t="320433" x="6997700" y="1263650"/>
          <p14:tracePt t="320450" x="6985000" y="1276350"/>
          <p14:tracePt t="320467" x="6978650" y="1276350"/>
          <p14:tracePt t="320483" x="6959600" y="1282700"/>
          <p14:tracePt t="320500" x="6940550" y="1301750"/>
          <p14:tracePt t="320517" x="6934200" y="1301750"/>
          <p14:tracePt t="320533" x="6915150" y="1320800"/>
          <p14:tracePt t="320550" x="6908800" y="1327150"/>
          <p14:tracePt t="320566" x="6902450" y="1333500"/>
          <p14:tracePt t="320583" x="6889750" y="1346200"/>
          <p14:tracePt t="320629" x="6883400" y="1352550"/>
          <p14:tracePt t="320653" x="6877050" y="1358900"/>
          <p14:tracePt t="320684" x="6870700" y="1371600"/>
          <p14:tracePt t="320709" x="6870700" y="1384300"/>
          <p14:tracePt t="320733" x="6864350" y="1390650"/>
          <p14:tracePt t="320900" x="6864350" y="1397000"/>
          <p14:tracePt t="320917" x="6883400" y="1397000"/>
          <p14:tracePt t="320925" x="6889750" y="1397000"/>
          <p14:tracePt t="320933" x="6902450" y="1397000"/>
          <p14:tracePt t="320950" x="6940550" y="1397000"/>
          <p14:tracePt t="320966" x="6965950" y="1397000"/>
          <p14:tracePt t="320983" x="6997700" y="1397000"/>
          <p14:tracePt t="321000" x="7010400" y="1397000"/>
          <p14:tracePt t="321016" x="7016750" y="1397000"/>
          <p14:tracePt t="321033" x="7035800" y="1397000"/>
          <p14:tracePt t="321050" x="7042150" y="1397000"/>
          <p14:tracePt t="321066" x="7054850" y="1397000"/>
          <p14:tracePt t="321083" x="7067550" y="1397000"/>
          <p14:tracePt t="321100" x="7086600" y="1397000"/>
          <p14:tracePt t="321116" x="7105650" y="1397000"/>
          <p14:tracePt t="321133" x="7131050" y="1390650"/>
          <p14:tracePt t="321150" x="7137400" y="1390650"/>
          <p14:tracePt t="321166" x="7143750" y="1390650"/>
          <p14:tracePt t="321183" x="7156450" y="1390650"/>
          <p14:tracePt t="321200" x="7162800" y="1390650"/>
          <p14:tracePt t="321233" x="7175500" y="1390650"/>
          <p14:tracePt t="321250" x="7181850" y="1390650"/>
          <p14:tracePt t="321269" x="7194550" y="1390650"/>
          <p14:tracePt t="321284" x="7207250" y="1390650"/>
          <p14:tracePt t="321300" x="7219950" y="1390650"/>
          <p14:tracePt t="321316" x="7232650" y="1390650"/>
          <p14:tracePt t="321333" x="7245350" y="1390650"/>
          <p14:tracePt t="321350" x="7258050" y="1390650"/>
          <p14:tracePt t="321366" x="7270750" y="1390650"/>
          <p14:tracePt t="321383" x="7277100" y="1397000"/>
          <p14:tracePt t="321400" x="7289800" y="1397000"/>
          <p14:tracePt t="321416" x="7296150" y="1397000"/>
          <p14:tracePt t="324814" x="7302500" y="1397000"/>
          <p14:tracePt t="324829" x="7302500" y="1390650"/>
          <p14:tracePt t="324837" x="7302500" y="1384300"/>
          <p14:tracePt t="324853" x="7302500" y="1371600"/>
          <p14:tracePt t="324870" x="7302500" y="1365250"/>
          <p14:tracePt t="324886" x="7302500" y="1352550"/>
          <p14:tracePt t="324899" x="7302500" y="1346200"/>
          <p14:tracePt t="324916" x="7302500" y="1339850"/>
          <p14:tracePt t="324932" x="7289800" y="1320800"/>
          <p14:tracePt t="324949" x="7289800" y="1314450"/>
          <p14:tracePt t="324965" x="7277100" y="1308100"/>
          <p14:tracePt t="324982" x="7264400" y="1295400"/>
          <p14:tracePt t="324999" x="7258050" y="1282700"/>
          <p14:tracePt t="325015" x="7251700" y="1276350"/>
          <p14:tracePt t="325032" x="7245350" y="1276350"/>
          <p14:tracePt t="325049" x="7239000" y="1257300"/>
          <p14:tracePt t="325066" x="7226300" y="1250950"/>
          <p14:tracePt t="325082" x="7213600" y="1231900"/>
          <p14:tracePt t="325099" x="7200900" y="1219200"/>
          <p14:tracePt t="325116" x="7194550" y="1206500"/>
          <p14:tracePt t="325132" x="7181850" y="1187450"/>
          <p14:tracePt t="325149" x="7162800" y="1162050"/>
          <p14:tracePt t="325165" x="7143750" y="1143000"/>
          <p14:tracePt t="325182" x="7124700" y="1123950"/>
          <p14:tracePt t="325199" x="7112000" y="1117600"/>
          <p14:tracePt t="325216" x="7105650" y="1111250"/>
          <p14:tracePt t="325232" x="7099300" y="1098550"/>
          <p14:tracePt t="325249" x="7086600" y="1085850"/>
          <p14:tracePt t="325266" x="7080250" y="1073150"/>
          <p14:tracePt t="325282" x="7073900" y="1054100"/>
          <p14:tracePt t="325299" x="7061200" y="1041400"/>
          <p14:tracePt t="325315" x="7061200" y="1035050"/>
          <p14:tracePt t="325332" x="7054850" y="1022350"/>
          <p14:tracePt t="325349" x="7054850" y="1016000"/>
          <p14:tracePt t="325365" x="7054850" y="1009650"/>
          <p14:tracePt t="325382" x="7054850" y="1003300"/>
          <p14:tracePt t="325399" x="7054850" y="990600"/>
          <p14:tracePt t="325415" x="7054850" y="984250"/>
          <p14:tracePt t="325432" x="7054850" y="977900"/>
          <p14:tracePt t="325449" x="7054850" y="971550"/>
          <p14:tracePt t="325526" x="7054850" y="958850"/>
          <p14:tracePt t="325533" x="7054850" y="952500"/>
          <p14:tracePt t="325543" x="7054850" y="946150"/>
          <p14:tracePt t="325550" x="7054850" y="939800"/>
          <p14:tracePt t="325573" x="7054850" y="933450"/>
          <p14:tracePt t="325614" x="7054850" y="920750"/>
          <p14:tracePt t="325639" x="7054850" y="914400"/>
          <p14:tracePt t="325782" x="7042150" y="914400"/>
          <p14:tracePt t="325790" x="7035800" y="914400"/>
          <p14:tracePt t="325798" x="7023100" y="914400"/>
          <p14:tracePt t="325815" x="7010400" y="914400"/>
          <p14:tracePt t="325832" x="6997700" y="914400"/>
          <p14:tracePt t="325849" x="6991350" y="914400"/>
          <p14:tracePt t="325865" x="6985000" y="908050"/>
          <p14:tracePt t="325899" x="6965950" y="908050"/>
          <p14:tracePt t="325915" x="6946900" y="908050"/>
          <p14:tracePt t="325932" x="6921500" y="914400"/>
          <p14:tracePt t="325949" x="6896100" y="914400"/>
          <p14:tracePt t="325965" x="6883400" y="914400"/>
          <p14:tracePt t="325982" x="6877050" y="914400"/>
          <p14:tracePt t="326045" x="6864350" y="914400"/>
          <p14:tracePt t="326054" x="6838950" y="914400"/>
          <p14:tracePt t="326062" x="6832600" y="920750"/>
          <p14:tracePt t="326069" x="6819900" y="920750"/>
          <p14:tracePt t="326082" x="6800850" y="920750"/>
          <p14:tracePt t="326099" x="6781800" y="927100"/>
          <p14:tracePt t="326115" x="6762750" y="927100"/>
          <p14:tracePt t="326132" x="6750050" y="933450"/>
          <p14:tracePt t="326214" x="6743700" y="933450"/>
          <p14:tracePt t="326246" x="6737350" y="933450"/>
          <p14:tracePt t="326253" x="6731000" y="939800"/>
          <p14:tracePt t="326261" x="6724650" y="939800"/>
          <p14:tracePt t="326286" x="6718300" y="946150"/>
          <p14:tracePt t="326303" x="6711950" y="946150"/>
          <p14:tracePt t="326326" x="6705600" y="946150"/>
          <p14:tracePt t="326333" x="6699250" y="952500"/>
          <p14:tracePt t="326343" x="6692900" y="958850"/>
          <p14:tracePt t="326406" x="6692900" y="965200"/>
          <p14:tracePt t="326422" x="6686550" y="965200"/>
          <p14:tracePt t="326430" x="6680200" y="971550"/>
          <p14:tracePt t="326437" x="6673850" y="977900"/>
          <p14:tracePt t="326454" x="6667500" y="984250"/>
          <p14:tracePt t="326465" x="6661150" y="990600"/>
          <p14:tracePt t="326482" x="6661150" y="1003300"/>
          <p14:tracePt t="326498" x="6654800" y="1009650"/>
          <p14:tracePt t="326515" x="6642100" y="1016000"/>
          <p14:tracePt t="326532" x="6642100" y="1028700"/>
          <p14:tracePt t="326548" x="6629400" y="1041400"/>
          <p14:tracePt t="326565" x="6623050" y="1054100"/>
          <p14:tracePt t="326582" x="6616700" y="1066800"/>
          <p14:tracePt t="326598" x="6616700" y="1085850"/>
          <p14:tracePt t="326615" x="6616700" y="1098550"/>
          <p14:tracePt t="326632" x="6604000" y="1111250"/>
          <p14:tracePt t="326649" x="6597650" y="1130300"/>
          <p14:tracePt t="326665" x="6597650" y="1149350"/>
          <p14:tracePt t="326682" x="6591300" y="1155700"/>
          <p14:tracePt t="326698" x="6591300" y="1174750"/>
          <p14:tracePt t="326715" x="6584950" y="1193800"/>
          <p14:tracePt t="326732" x="6578600" y="1200150"/>
          <p14:tracePt t="326749" x="6572250" y="1219200"/>
          <p14:tracePt t="326765" x="6572250" y="1231900"/>
          <p14:tracePt t="326782" x="6572250" y="1244600"/>
          <p14:tracePt t="326798" x="6572250" y="1250950"/>
          <p14:tracePt t="326815" x="6572250" y="1257300"/>
          <p14:tracePt t="326832" x="6572250" y="1270000"/>
          <p14:tracePt t="326848" x="6572250" y="1282700"/>
          <p14:tracePt t="326865" x="6572250" y="1301750"/>
          <p14:tracePt t="326882" x="6572250" y="1320800"/>
          <p14:tracePt t="326898" x="6572250" y="1333500"/>
          <p14:tracePt t="326915" x="6572250" y="1346200"/>
          <p14:tracePt t="326932" x="6578600" y="1352550"/>
          <p14:tracePt t="326948" x="6584950" y="1365250"/>
          <p14:tracePt t="326965" x="6584950" y="1371600"/>
          <p14:tracePt t="326982" x="6597650" y="1377950"/>
          <p14:tracePt t="326998" x="6610350" y="1384300"/>
          <p14:tracePt t="327015" x="6623050" y="1397000"/>
          <p14:tracePt t="327032" x="6648450" y="1409700"/>
          <p14:tracePt t="327048" x="6673850" y="1422400"/>
          <p14:tracePt t="327065" x="6692900" y="1435100"/>
          <p14:tracePt t="327082" x="6718300" y="1447800"/>
          <p14:tracePt t="327098" x="6750050" y="1454150"/>
          <p14:tracePt t="327115" x="6762750" y="1460500"/>
          <p14:tracePt t="327132" x="6781800" y="1460500"/>
          <p14:tracePt t="327149" x="6807200" y="1473200"/>
          <p14:tracePt t="327165" x="6819900" y="1473200"/>
          <p14:tracePt t="327182" x="6845300" y="1473200"/>
          <p14:tracePt t="327198" x="6864350" y="1473200"/>
          <p14:tracePt t="327215" x="6896100" y="1479550"/>
          <p14:tracePt t="327232" x="6915150" y="1479550"/>
          <p14:tracePt t="327249" x="6940550" y="1479550"/>
          <p14:tracePt t="327265" x="6959600" y="1479550"/>
          <p14:tracePt t="327282" x="6978650" y="1479550"/>
          <p14:tracePt t="327298" x="6997700" y="1479550"/>
          <p14:tracePt t="327315" x="7016750" y="1479550"/>
          <p14:tracePt t="327332" x="7023100" y="1479550"/>
          <p14:tracePt t="327349" x="7054850" y="1479550"/>
          <p14:tracePt t="327365" x="7073900" y="1479550"/>
          <p14:tracePt t="327382" x="7086600" y="1479550"/>
          <p14:tracePt t="327398" x="7092950" y="1479550"/>
          <p14:tracePt t="327415" x="7112000" y="1479550"/>
          <p14:tracePt t="327432" x="7131050" y="1479550"/>
          <p14:tracePt t="327448" x="7137400" y="1479550"/>
          <p14:tracePt t="327465" x="7143750" y="1473200"/>
          <p14:tracePt t="327482" x="7150100" y="1466850"/>
          <p14:tracePt t="327498" x="7162800" y="1460500"/>
          <p14:tracePt t="327515" x="7169150" y="1460500"/>
          <p14:tracePt t="327532" x="7169150" y="1454150"/>
          <p14:tracePt t="327549" x="7188200" y="1447800"/>
          <p14:tracePt t="327582" x="7188200" y="1435100"/>
          <p14:tracePt t="327598" x="7194550" y="1422400"/>
          <p14:tracePt t="327615" x="7200900" y="1416050"/>
          <p14:tracePt t="327631" x="7200900" y="1409700"/>
          <p14:tracePt t="327648" x="7207250" y="1397000"/>
          <p14:tracePt t="327665" x="7213600" y="1390650"/>
          <p14:tracePt t="327682" x="7213600" y="1384300"/>
          <p14:tracePt t="327698" x="7219950" y="1377950"/>
          <p14:tracePt t="327715" x="7219950" y="1371600"/>
          <p14:tracePt t="327732" x="7226300" y="1352550"/>
          <p14:tracePt t="327765" x="7232650" y="1333500"/>
          <p14:tracePt t="327781" x="7232650" y="1320800"/>
          <p14:tracePt t="327798" x="7232650" y="1308100"/>
          <p14:tracePt t="327815" x="7239000" y="1301750"/>
          <p14:tracePt t="327832" x="7239000" y="1289050"/>
          <p14:tracePt t="327848" x="7239000" y="1270000"/>
          <p14:tracePt t="327865" x="7239000" y="1257300"/>
          <p14:tracePt t="327882" x="7239000" y="1238250"/>
          <p14:tracePt t="327898" x="7239000" y="1231900"/>
          <p14:tracePt t="327915" x="7239000" y="1212850"/>
          <p14:tracePt t="327932" x="7239000" y="1206500"/>
          <p14:tracePt t="327948" x="7239000" y="1187450"/>
          <p14:tracePt t="327965" x="7239000" y="1168400"/>
          <p14:tracePt t="327981" x="7239000" y="1149350"/>
          <p14:tracePt t="327998" x="7239000" y="1143000"/>
          <p14:tracePt t="328015" x="7239000" y="1136650"/>
          <p14:tracePt t="328031" x="7239000" y="1123950"/>
          <p14:tracePt t="328048" x="7239000" y="1117600"/>
          <p14:tracePt t="328065" x="7239000" y="1111250"/>
          <p14:tracePt t="328081" x="7239000" y="1104900"/>
          <p14:tracePt t="328115" x="7239000" y="1098550"/>
          <p14:tracePt t="328159" x="7239000" y="1085850"/>
          <p14:tracePt t="328174" x="7239000" y="1079500"/>
          <p14:tracePt t="328183" x="7239000" y="1073150"/>
          <p14:tracePt t="328190" x="7239000" y="1066800"/>
          <p14:tracePt t="330311" x="7219950" y="1066800"/>
          <p14:tracePt t="330319" x="7181850" y="1073150"/>
          <p14:tracePt t="330327" x="7156450" y="1073150"/>
          <p14:tracePt t="330348" x="7099300" y="1092200"/>
          <p14:tracePt t="330364" x="7054850" y="1111250"/>
          <p14:tracePt t="330381" x="7023100" y="1123950"/>
          <p14:tracePt t="330398" x="6959600" y="1162050"/>
          <p14:tracePt t="330414" x="6864350" y="1225550"/>
          <p14:tracePt t="330431" x="6731000" y="1295400"/>
          <p14:tracePt t="330448" x="6540500" y="1384300"/>
          <p14:tracePt t="330464" x="6356350" y="1466850"/>
          <p14:tracePt t="330481" x="6178550" y="1574800"/>
          <p14:tracePt t="330497" x="6057900" y="1676400"/>
          <p14:tracePt t="330514" x="5981700" y="1758950"/>
          <p14:tracePt t="330531" x="5943600" y="1860550"/>
          <p14:tracePt t="330548" x="5937250" y="1955800"/>
          <p14:tracePt t="330565" x="5924550" y="2032000"/>
          <p14:tracePt t="330581" x="5905500" y="2120900"/>
          <p14:tracePt t="330598" x="5899150" y="2184400"/>
          <p14:tracePt t="330614" x="5892800" y="2260600"/>
          <p14:tracePt t="330631" x="5892800" y="2324100"/>
          <p14:tracePt t="330647" x="5911850" y="2400300"/>
          <p14:tracePt t="330664" x="5956300" y="2495550"/>
          <p14:tracePt t="330681" x="6019800" y="2603500"/>
          <p14:tracePt t="330698" x="6089650" y="2724150"/>
          <p14:tracePt t="330714" x="6165850" y="2844800"/>
          <p14:tracePt t="330731" x="6216650" y="2959100"/>
          <p14:tracePt t="330748" x="6267450" y="3073400"/>
          <p14:tracePt t="330764" x="6330950" y="3213100"/>
          <p14:tracePt t="330781" x="6400800" y="3327400"/>
          <p14:tracePt t="330798" x="6477000" y="3448050"/>
          <p14:tracePt t="330814" x="6610350" y="3600450"/>
          <p14:tracePt t="330831" x="6686550" y="3683000"/>
          <p14:tracePt t="330847" x="6762750" y="3746500"/>
          <p14:tracePt t="330864" x="6845300" y="3803650"/>
          <p14:tracePt t="330881" x="6946900" y="3879850"/>
          <p14:tracePt t="330898" x="7067550" y="3956050"/>
          <p14:tracePt t="330914" x="7169150" y="4013200"/>
          <p14:tracePt t="330931" x="7239000" y="4051300"/>
          <p14:tracePt t="330948" x="7302500" y="4089400"/>
          <p14:tracePt t="330964" x="7385050" y="4133850"/>
          <p14:tracePt t="330981" x="7461250" y="4178300"/>
          <p14:tracePt t="330998" x="7518400" y="4191000"/>
          <p14:tracePt t="331014" x="7632700" y="4222750"/>
          <p14:tracePt t="331031" x="7696200" y="4241800"/>
          <p14:tracePt t="331047" x="7753350" y="4248150"/>
          <p14:tracePt t="331064" x="7804150" y="4260850"/>
          <p14:tracePt t="331081" x="7829550" y="4260850"/>
          <p14:tracePt t="331098" x="7848600" y="4267200"/>
          <p14:tracePt t="334984" x="7848600" y="4273550"/>
          <p14:tracePt t="335120" x="7848600" y="4279900"/>
          <p14:tracePt t="335552" x="7848600" y="4286250"/>
          <p14:tracePt t="335593" x="7842250" y="4286250"/>
          <p14:tracePt t="335689" x="7835900" y="4292600"/>
          <p14:tracePt t="335696" x="7829550" y="4292600"/>
          <p14:tracePt t="335712" x="7829550" y="4305300"/>
          <p14:tracePt t="335720" x="7829550" y="4311650"/>
          <p14:tracePt t="335735" x="7829550" y="4330700"/>
          <p14:tracePt t="335752" x="7829550" y="4343400"/>
          <p14:tracePt t="335763" x="7829550" y="4349750"/>
          <p14:tracePt t="335780" x="7829550" y="4368800"/>
          <p14:tracePt t="335796" x="7829550" y="4387850"/>
          <p14:tracePt t="335813" x="7829550" y="4406900"/>
          <p14:tracePt t="335830" x="7829550" y="4432300"/>
          <p14:tracePt t="335847" x="7829550" y="4464050"/>
          <p14:tracePt t="335863" x="7829550" y="4483100"/>
          <p14:tracePt t="335880" x="7829550" y="4502150"/>
          <p14:tracePt t="335896" x="7829550" y="4521200"/>
          <p14:tracePt t="335913" x="7829550" y="4527550"/>
          <p14:tracePt t="335930" x="7829550" y="4546600"/>
          <p14:tracePt t="335963" x="7829550" y="4552950"/>
          <p14:tracePt t="335980" x="7823200" y="4559300"/>
          <p14:tracePt t="336088" x="7823200" y="4565650"/>
          <p14:tracePt t="336120" x="7823200" y="4572000"/>
          <p14:tracePt t="336128" x="7816850" y="4572000"/>
          <p14:tracePt t="336137" x="7810500" y="4578350"/>
          <p14:tracePt t="336153" x="7804150" y="4578350"/>
          <p14:tracePt t="336163" x="7791450" y="4578350"/>
          <p14:tracePt t="336180" x="7759700" y="4597400"/>
          <p14:tracePt t="336196" x="7702550" y="4603750"/>
          <p14:tracePt t="336213" x="7645400" y="4629150"/>
          <p14:tracePt t="336230" x="7562850" y="4654550"/>
          <p14:tracePt t="336247" x="7493000" y="4673600"/>
          <p14:tracePt t="336263" x="7397750" y="4730750"/>
          <p14:tracePt t="336280" x="7346950" y="4756150"/>
          <p14:tracePt t="336296" x="7302500" y="4781550"/>
          <p14:tracePt t="336313" x="7258050" y="4806950"/>
          <p14:tracePt t="336330" x="7188200" y="4845050"/>
          <p14:tracePt t="336346" x="7105650" y="4883150"/>
          <p14:tracePt t="336363" x="6959600" y="4946650"/>
          <p14:tracePt t="336380" x="6680200" y="5099050"/>
          <p14:tracePt t="336396" x="6362700" y="5283200"/>
          <p14:tracePt t="336413" x="6051550" y="5473700"/>
          <p14:tracePt t="336429" x="5803900" y="5657850"/>
          <p14:tracePt t="336446" x="5562600" y="5816600"/>
          <p14:tracePt t="336463" x="5207000" y="6000750"/>
          <p14:tracePt t="336480" x="4978400" y="6140450"/>
          <p14:tracePt t="336496" x="4781550" y="6248400"/>
          <p14:tracePt t="336513" x="4533900" y="6369050"/>
          <p14:tracePt t="336530" x="4362450" y="6445250"/>
          <p14:tracePt t="336546" x="4222750" y="6496050"/>
          <p14:tracePt t="336563" x="4114800" y="6521450"/>
          <p14:tracePt t="336580" x="4019550" y="6553200"/>
          <p14:tracePt t="336596" x="3956050" y="6565900"/>
          <p14:tracePt t="336613" x="3873500" y="6565900"/>
          <p14:tracePt t="336630" x="3803650" y="6565900"/>
          <p14:tracePt t="336646" x="3740150" y="6565900"/>
          <p14:tracePt t="336663" x="3670300" y="6572250"/>
          <p14:tracePt t="336680" x="3568700" y="6572250"/>
          <p14:tracePt t="336696" x="3467100" y="6584950"/>
          <p14:tracePt t="336713" x="3371850" y="6604000"/>
          <p14:tracePt t="336730" x="3289300" y="6604000"/>
          <p14:tracePt t="336746" x="3206750" y="6604000"/>
          <p14:tracePt t="336763" x="3098800" y="6604000"/>
          <p14:tracePt t="336780" x="2984500" y="6604000"/>
          <p14:tracePt t="336796" x="2857500" y="6604000"/>
          <p14:tracePt t="336813" x="2736850" y="6604000"/>
          <p14:tracePt t="336830" x="2597150" y="6604000"/>
          <p14:tracePt t="336846" x="2470150" y="6610350"/>
          <p14:tracePt t="336863" x="2286000" y="6642100"/>
          <p14:tracePt t="336879" x="2146300" y="6648450"/>
          <p14:tracePt t="336896" x="2006600" y="6661150"/>
          <p14:tracePt t="336913" x="1885950" y="6661150"/>
          <p14:tracePt t="336929" x="1784350" y="6661150"/>
          <p14:tracePt t="340097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507288" cy="720079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Kje lahko preberem kaj o prazgodovini?</a:t>
            </a:r>
            <a:endParaRPr lang="sl-SI" dirty="0"/>
          </a:p>
        </p:txBody>
      </p:sp>
      <p:pic>
        <p:nvPicPr>
          <p:cNvPr id="3074" name="Picture 2" descr="C:\Documents and Settings\Uporabnik\My Documents\My Pictures\knjiga.bm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479002"/>
            <a:ext cx="1494284" cy="1800200"/>
          </a:xfrm>
          <a:prstGeom prst="rect">
            <a:avLst/>
          </a:prstGeom>
          <a:noFill/>
        </p:spPr>
      </p:pic>
      <p:pic>
        <p:nvPicPr>
          <p:cNvPr id="3075" name="Picture 3" descr="C:\Documents and Settings\Uporabnik\My Documents\My Pictures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541770"/>
            <a:ext cx="1296144" cy="1674664"/>
          </a:xfrm>
          <a:prstGeom prst="rect">
            <a:avLst/>
          </a:prstGeom>
          <a:noFill/>
        </p:spPr>
      </p:pic>
      <p:pic>
        <p:nvPicPr>
          <p:cNvPr id="3076" name="Picture 4" descr="C:\Documents and Settings\Uporabnik\My Documents\My Pictures\imagesCAET0CA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7383" y="2045714"/>
            <a:ext cx="1847850" cy="2466975"/>
          </a:xfrm>
          <a:prstGeom prst="rect">
            <a:avLst/>
          </a:prstGeom>
          <a:noFill/>
        </p:spPr>
      </p:pic>
      <p:pic>
        <p:nvPicPr>
          <p:cNvPr id="3077" name="Picture 5" descr="C:\Documents and Settings\Uporabnik\My Documents\My Pictures\imagesCA0GQSP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456" y="3634425"/>
            <a:ext cx="1895475" cy="2409825"/>
          </a:xfrm>
          <a:prstGeom prst="rect">
            <a:avLst/>
          </a:prstGeom>
          <a:noFill/>
        </p:spPr>
      </p:pic>
      <p:pic>
        <p:nvPicPr>
          <p:cNvPr id="2050" name="Picture 2" descr="Janez Jalen Bobri 1-3 | https://www.antikvariatalef.si/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69246"/>
            <a:ext cx="1556097" cy="21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3851920" y="5157192"/>
            <a:ext cx="4819313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 želiš izvedeti o tem obdobju še več, poglej </a:t>
            </a:r>
            <a:r>
              <a:rPr lang="sl-SI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semle</a:t>
            </a:r>
            <a:r>
              <a:rPr lang="sl-SI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67"/>
    </mc:Choice>
    <mc:Fallback>
      <p:transition spd="slow" advTm="59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203</Words>
  <Application>Microsoft Office PowerPoint</Application>
  <PresentationFormat>Diaprojekcija na zaslonu (4:3)</PresentationFormat>
  <Paragraphs>29</Paragraphs>
  <Slides>7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Officeova tema</vt:lpstr>
      <vt:lpstr>Prazgodovina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Kje lahko preberem kaj o prazgodovini?</vt:lpstr>
    </vt:vector>
  </TitlesOfParts>
  <Company>Windows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Prazgodovina</dc:title>
  <dc:creator>Windows</dc:creator>
  <cp:lastModifiedBy>mark</cp:lastModifiedBy>
  <cp:revision>39</cp:revision>
  <dcterms:created xsi:type="dcterms:W3CDTF">2011-11-26T21:09:13Z</dcterms:created>
  <dcterms:modified xsi:type="dcterms:W3CDTF">2020-04-22T15:42:18Z</dcterms:modified>
</cp:coreProperties>
</file>